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6"/>
  </p:notesMasterIdLst>
  <p:sldIdLst>
    <p:sldId id="291" r:id="rId5"/>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5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843"/>
    <a:srgbClr val="068148"/>
    <a:srgbClr val="FF6A06"/>
    <a:srgbClr val="E3E9E5"/>
    <a:srgbClr val="3B7193"/>
    <a:srgbClr val="2C556E"/>
    <a:srgbClr val="E7E7E5"/>
    <a:srgbClr val="E4E7E8"/>
    <a:srgbClr val="EDE8DF"/>
    <a:srgbClr val="E0E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7366A-C11E-78D2-4AB5-1E67B1D954E6}" v="1" dt="2021-05-04T19:05:27.846"/>
    <p1510:client id="{AF6FCA2F-03F6-47E0-ACFA-821D52914379}" v="26" dt="2021-05-04T19:11:40.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318"/>
        <p:guide orient="horz" pos="288"/>
        <p:guide orient="horz" pos="20160"/>
        <p:guide orient="horz"/>
        <p:guide pos="6758"/>
        <p:guide pos="20904"/>
        <p:guide pos="7082"/>
        <p:guide pos="20582"/>
        <p:guide pos="27330"/>
        <p:guide pos="326"/>
      </p:guideLst>
    </p:cSldViewPr>
  </p:slideViewPr>
  <p:notesViewPr>
    <p:cSldViewPr snapToGrid="0">
      <p:cViewPr>
        <p:scale>
          <a:sx n="1" d="2"/>
          <a:sy n="1" d="2"/>
        </p:scale>
        <p:origin x="0" y="0"/>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userId="95d17a86-4145-4dd3-a819-486eb6e82eb9" providerId="ADAL" clId="{12938AAF-D13A-451A-837F-E3E4DD8C1F5C}"/>
    <pc:docChg chg="undo redo custSel modSld">
      <pc:chgData name="Nathaniel" userId="95d17a86-4145-4dd3-a819-486eb6e82eb9" providerId="ADAL" clId="{12938AAF-D13A-451A-837F-E3E4DD8C1F5C}" dt="2021-04-28T00:48:01.819" v="8502" actId="20577"/>
      <pc:docMkLst>
        <pc:docMk/>
      </pc:docMkLst>
      <pc:sldChg chg="addSp delSp modSp mod">
        <pc:chgData name="Nathaniel" userId="95d17a86-4145-4dd3-a819-486eb6e82eb9" providerId="ADAL" clId="{12938AAF-D13A-451A-837F-E3E4DD8C1F5C}" dt="2021-04-28T00:48:01.819" v="8502" actId="20577"/>
        <pc:sldMkLst>
          <pc:docMk/>
          <pc:sldMk cId="0" sldId="291"/>
        </pc:sldMkLst>
        <pc:spChg chg="mod">
          <ac:chgData name="Nathaniel" userId="95d17a86-4145-4dd3-a819-486eb6e82eb9" providerId="ADAL" clId="{12938AAF-D13A-451A-837F-E3E4DD8C1F5C}" dt="2021-04-28T00:48:01.819" v="8502" actId="20577"/>
          <ac:spMkLst>
            <pc:docMk/>
            <pc:sldMk cId="0" sldId="291"/>
            <ac:spMk id="2" creationId="{00000000-0000-0000-0000-000000000000}"/>
          </ac:spMkLst>
        </pc:spChg>
        <pc:spChg chg="mod">
          <ac:chgData name="Nathaniel" userId="95d17a86-4145-4dd3-a819-486eb6e82eb9" providerId="ADAL" clId="{12938AAF-D13A-451A-837F-E3E4DD8C1F5C}" dt="2021-04-22T03:38:20.980" v="4139" actId="20577"/>
          <ac:spMkLst>
            <pc:docMk/>
            <pc:sldMk cId="0" sldId="291"/>
            <ac:spMk id="3" creationId="{00000000-0000-0000-0000-000000000000}"/>
          </ac:spMkLst>
        </pc:spChg>
        <pc:spChg chg="mod">
          <ac:chgData name="Nathaniel" userId="95d17a86-4145-4dd3-a819-486eb6e82eb9" providerId="ADAL" clId="{12938AAF-D13A-451A-837F-E3E4DD8C1F5C}" dt="2021-04-22T03:42:08.610" v="4240" actId="20577"/>
          <ac:spMkLst>
            <pc:docMk/>
            <pc:sldMk cId="0" sldId="291"/>
            <ac:spMk id="4" creationId="{00000000-0000-0000-0000-000000000000}"/>
          </ac:spMkLst>
        </pc:spChg>
        <pc:spChg chg="mod">
          <ac:chgData name="Nathaniel" userId="95d17a86-4145-4dd3-a819-486eb6e82eb9" providerId="ADAL" clId="{12938AAF-D13A-451A-837F-E3E4DD8C1F5C}" dt="2021-04-22T03:42:14.815" v="4250" actId="20577"/>
          <ac:spMkLst>
            <pc:docMk/>
            <pc:sldMk cId="0" sldId="291"/>
            <ac:spMk id="7" creationId="{00000000-0000-0000-0000-000000000000}"/>
          </ac:spMkLst>
        </pc:spChg>
        <pc:spChg chg="del mod">
          <ac:chgData name="Nathaniel" userId="95d17a86-4145-4dd3-a819-486eb6e82eb9" providerId="ADAL" clId="{12938AAF-D13A-451A-837F-E3E4DD8C1F5C}" dt="2021-04-24T21:46:53.711" v="7857" actId="478"/>
          <ac:spMkLst>
            <pc:docMk/>
            <pc:sldMk cId="0" sldId="291"/>
            <ac:spMk id="8" creationId="{00000000-0000-0000-0000-000000000000}"/>
          </ac:spMkLst>
        </pc:spChg>
        <pc:spChg chg="mod">
          <ac:chgData name="Nathaniel" userId="95d17a86-4145-4dd3-a819-486eb6e82eb9" providerId="ADAL" clId="{12938AAF-D13A-451A-837F-E3E4DD8C1F5C}" dt="2021-04-26T23:01:52.479" v="8323" actId="20577"/>
          <ac:spMkLst>
            <pc:docMk/>
            <pc:sldMk cId="0" sldId="291"/>
            <ac:spMk id="9" creationId="{00000000-0000-0000-0000-000000000000}"/>
          </ac:spMkLst>
        </pc:spChg>
        <pc:spChg chg="mod">
          <ac:chgData name="Nathaniel" userId="95d17a86-4145-4dd3-a819-486eb6e82eb9" providerId="ADAL" clId="{12938AAF-D13A-451A-837F-E3E4DD8C1F5C}" dt="2021-04-24T21:04:42.894" v="5346" actId="20577"/>
          <ac:spMkLst>
            <pc:docMk/>
            <pc:sldMk cId="0" sldId="291"/>
            <ac:spMk id="10" creationId="{00000000-0000-0000-0000-000000000000}"/>
          </ac:spMkLst>
        </pc:spChg>
        <pc:spChg chg="mod">
          <ac:chgData name="Nathaniel" userId="95d17a86-4145-4dd3-a819-486eb6e82eb9" providerId="ADAL" clId="{12938AAF-D13A-451A-837F-E3E4DD8C1F5C}" dt="2021-04-24T20:22:27.827" v="4395" actId="1076"/>
          <ac:spMkLst>
            <pc:docMk/>
            <pc:sldMk cId="0" sldId="291"/>
            <ac:spMk id="11" creationId="{00000000-0000-0000-0000-000000000000}"/>
          </ac:spMkLst>
        </pc:spChg>
        <pc:spChg chg="mod">
          <ac:chgData name="Nathaniel" userId="95d17a86-4145-4dd3-a819-486eb6e82eb9" providerId="ADAL" clId="{12938AAF-D13A-451A-837F-E3E4DD8C1F5C}" dt="2021-04-22T03:02:49.527" v="2086" actId="20577"/>
          <ac:spMkLst>
            <pc:docMk/>
            <pc:sldMk cId="0" sldId="291"/>
            <ac:spMk id="12" creationId="{00000000-0000-0000-0000-000000000000}"/>
          </ac:spMkLst>
        </pc:spChg>
        <pc:spChg chg="mod">
          <ac:chgData name="Nathaniel" userId="95d17a86-4145-4dd3-a819-486eb6e82eb9" providerId="ADAL" clId="{12938AAF-D13A-451A-837F-E3E4DD8C1F5C}" dt="2021-04-26T18:55:07.004" v="8310" actId="20577"/>
          <ac:spMkLst>
            <pc:docMk/>
            <pc:sldMk cId="0" sldId="291"/>
            <ac:spMk id="13" creationId="{00000000-0000-0000-0000-000000000000}"/>
          </ac:spMkLst>
        </pc:spChg>
        <pc:spChg chg="mod">
          <ac:chgData name="Nathaniel" userId="95d17a86-4145-4dd3-a819-486eb6e82eb9" providerId="ADAL" clId="{12938AAF-D13A-451A-837F-E3E4DD8C1F5C}" dt="2021-04-26T19:16:03.451" v="8311" actId="1076"/>
          <ac:spMkLst>
            <pc:docMk/>
            <pc:sldMk cId="0" sldId="291"/>
            <ac:spMk id="14" creationId="{00000000-0000-0000-0000-000000000000}"/>
          </ac:spMkLst>
        </pc:spChg>
        <pc:spChg chg="mod">
          <ac:chgData name="Nathaniel" userId="95d17a86-4145-4dd3-a819-486eb6e82eb9" providerId="ADAL" clId="{12938AAF-D13A-451A-837F-E3E4DD8C1F5C}" dt="2021-04-26T03:55:23.569" v="8261" actId="1076"/>
          <ac:spMkLst>
            <pc:docMk/>
            <pc:sldMk cId="0" sldId="291"/>
            <ac:spMk id="15" creationId="{00000000-0000-0000-0000-000000000000}"/>
          </ac:spMkLst>
        </pc:spChg>
        <pc:spChg chg="mod">
          <ac:chgData name="Nathaniel" userId="95d17a86-4145-4dd3-a819-486eb6e82eb9" providerId="ADAL" clId="{12938AAF-D13A-451A-837F-E3E4DD8C1F5C}" dt="2021-04-26T03:55:25.465" v="8262" actId="1076"/>
          <ac:spMkLst>
            <pc:docMk/>
            <pc:sldMk cId="0" sldId="291"/>
            <ac:spMk id="16" creationId="{00000000-0000-0000-0000-000000000000}"/>
          </ac:spMkLst>
        </pc:spChg>
        <pc:spChg chg="mod">
          <ac:chgData name="Nathaniel" userId="95d17a86-4145-4dd3-a819-486eb6e82eb9" providerId="ADAL" clId="{12938AAF-D13A-451A-837F-E3E4DD8C1F5C}" dt="2021-04-26T03:55:27.699" v="8263" actId="1076"/>
          <ac:spMkLst>
            <pc:docMk/>
            <pc:sldMk cId="0" sldId="291"/>
            <ac:spMk id="17" creationId="{00000000-0000-0000-0000-000000000000}"/>
          </ac:spMkLst>
        </pc:spChg>
        <pc:spChg chg="mod">
          <ac:chgData name="Nathaniel" userId="95d17a86-4145-4dd3-a819-486eb6e82eb9" providerId="ADAL" clId="{12938AAF-D13A-451A-837F-E3E4DD8C1F5C}" dt="2021-04-22T02:51:45.926" v="1693" actId="20577"/>
          <ac:spMkLst>
            <pc:docMk/>
            <pc:sldMk cId="0" sldId="291"/>
            <ac:spMk id="18" creationId="{00000000-0000-0000-0000-000000000000}"/>
          </ac:spMkLst>
        </pc:spChg>
        <pc:spChg chg="mod">
          <ac:chgData name="Nathaniel" userId="95d17a86-4145-4dd3-a819-486eb6e82eb9" providerId="ADAL" clId="{12938AAF-D13A-451A-837F-E3E4DD8C1F5C}" dt="2021-04-28T00:25:39.739" v="8499" actId="20577"/>
          <ac:spMkLst>
            <pc:docMk/>
            <pc:sldMk cId="0" sldId="291"/>
            <ac:spMk id="22" creationId="{00000000-0000-0000-0000-000000000000}"/>
          </ac:spMkLst>
        </pc:spChg>
        <pc:spChg chg="del">
          <ac:chgData name="Nathaniel" userId="95d17a86-4145-4dd3-a819-486eb6e82eb9" providerId="ADAL" clId="{12938AAF-D13A-451A-837F-E3E4DD8C1F5C}" dt="2021-04-22T03:00:44.517" v="1823"/>
          <ac:spMkLst>
            <pc:docMk/>
            <pc:sldMk cId="0" sldId="291"/>
            <ac:spMk id="28" creationId="{00000000-0000-0000-0000-000000000000}"/>
          </ac:spMkLst>
        </pc:spChg>
        <pc:spChg chg="add del mod">
          <ac:chgData name="Nathaniel" userId="95d17a86-4145-4dd3-a819-486eb6e82eb9" providerId="ADAL" clId="{12938AAF-D13A-451A-837F-E3E4DD8C1F5C}" dt="2021-04-28T00:23:02.312" v="8351"/>
          <ac:spMkLst>
            <pc:docMk/>
            <pc:sldMk cId="0" sldId="291"/>
            <ac:spMk id="28" creationId="{7A33B110-1305-400A-865D-4C1D72988F09}"/>
          </ac:spMkLst>
        </pc:spChg>
        <pc:spChg chg="add mod">
          <ac:chgData name="Nathaniel" userId="95d17a86-4145-4dd3-a819-486eb6e82eb9" providerId="ADAL" clId="{12938AAF-D13A-451A-837F-E3E4DD8C1F5C}" dt="2021-04-24T20:41:22.193" v="5000" actId="478"/>
          <ac:spMkLst>
            <pc:docMk/>
            <pc:sldMk cId="0" sldId="291"/>
            <ac:spMk id="48" creationId="{0ABEF551-0CE7-4723-A8EB-6C1D26405C90}"/>
          </ac:spMkLst>
        </pc:spChg>
        <pc:spChg chg="add mod">
          <ac:chgData name="Nathaniel" userId="95d17a86-4145-4dd3-a819-486eb6e82eb9" providerId="ADAL" clId="{12938AAF-D13A-451A-837F-E3E4DD8C1F5C}" dt="2021-04-24T20:34:49.979" v="4980" actId="14100"/>
          <ac:spMkLst>
            <pc:docMk/>
            <pc:sldMk cId="0" sldId="291"/>
            <ac:spMk id="70" creationId="{76A1998B-7B3A-4B4E-A0B2-BAB018B3E1A5}"/>
          </ac:spMkLst>
        </pc:spChg>
        <pc:spChg chg="add mod">
          <ac:chgData name="Nathaniel" userId="95d17a86-4145-4dd3-a819-486eb6e82eb9" providerId="ADAL" clId="{12938AAF-D13A-451A-837F-E3E4DD8C1F5C}" dt="2021-04-24T20:33:59.443" v="4965" actId="20577"/>
          <ac:spMkLst>
            <pc:docMk/>
            <pc:sldMk cId="0" sldId="291"/>
            <ac:spMk id="71" creationId="{5747F33E-A617-408C-9D25-3B4CA72A6575}"/>
          </ac:spMkLst>
        </pc:spChg>
        <pc:spChg chg="add mod">
          <ac:chgData name="Nathaniel" userId="95d17a86-4145-4dd3-a819-486eb6e82eb9" providerId="ADAL" clId="{12938AAF-D13A-451A-837F-E3E4DD8C1F5C}" dt="2021-04-24T21:19:16.364" v="5750" actId="1076"/>
          <ac:spMkLst>
            <pc:docMk/>
            <pc:sldMk cId="0" sldId="291"/>
            <ac:spMk id="80" creationId="{5CD02FE1-66E1-4B10-AA6D-5D572ABD22FF}"/>
          </ac:spMkLst>
        </pc:spChg>
        <pc:spChg chg="del mod">
          <ac:chgData name="Nathaniel" userId="95d17a86-4145-4dd3-a819-486eb6e82eb9" providerId="ADAL" clId="{12938AAF-D13A-451A-837F-E3E4DD8C1F5C}" dt="2021-04-24T20:50:20.844" v="5008" actId="478"/>
          <ac:spMkLst>
            <pc:docMk/>
            <pc:sldMk cId="0" sldId="291"/>
            <ac:spMk id="82" creationId="{8528B01B-42A7-49E1-8B24-DC96145C5786}"/>
          </ac:spMkLst>
        </pc:spChg>
        <pc:spChg chg="mod">
          <ac:chgData name="Nathaniel" userId="95d17a86-4145-4dd3-a819-486eb6e82eb9" providerId="ADAL" clId="{12938AAF-D13A-451A-837F-E3E4DD8C1F5C}" dt="2021-04-24T20:53:01.052" v="5043" actId="14100"/>
          <ac:spMkLst>
            <pc:docMk/>
            <pc:sldMk cId="0" sldId="291"/>
            <ac:spMk id="83" creationId="{F0481F4A-AE29-4BAB-8B90-FCA8709EDBEB}"/>
          </ac:spMkLst>
        </pc:spChg>
        <pc:spChg chg="mod">
          <ac:chgData name="Nathaniel" userId="95d17a86-4145-4dd3-a819-486eb6e82eb9" providerId="ADAL" clId="{12938AAF-D13A-451A-837F-E3E4DD8C1F5C}" dt="2021-04-24T20:24:39.502" v="4420" actId="14100"/>
          <ac:spMkLst>
            <pc:docMk/>
            <pc:sldMk cId="0" sldId="291"/>
            <ac:spMk id="84" creationId="{575BC3CA-AA9E-417B-992A-5E82DC17B684}"/>
          </ac:spMkLst>
        </pc:spChg>
        <pc:spChg chg="del mod">
          <ac:chgData name="Nathaniel" userId="95d17a86-4145-4dd3-a819-486eb6e82eb9" providerId="ADAL" clId="{12938AAF-D13A-451A-837F-E3E4DD8C1F5C}" dt="2021-04-24T20:50:26.285" v="5010" actId="478"/>
          <ac:spMkLst>
            <pc:docMk/>
            <pc:sldMk cId="0" sldId="291"/>
            <ac:spMk id="85" creationId="{5F708B84-C795-4FEB-A837-D5ACAE4A6545}"/>
          </ac:spMkLst>
        </pc:spChg>
        <pc:spChg chg="add del mod">
          <ac:chgData name="Nathaniel" userId="95d17a86-4145-4dd3-a819-486eb6e82eb9" providerId="ADAL" clId="{12938AAF-D13A-451A-837F-E3E4DD8C1F5C}" dt="2021-04-24T20:15:13.399" v="4261" actId="478"/>
          <ac:spMkLst>
            <pc:docMk/>
            <pc:sldMk cId="0" sldId="291"/>
            <ac:spMk id="87" creationId="{A2BDA4C4-9465-414D-A304-73EA0C47D19A}"/>
          </ac:spMkLst>
        </pc:spChg>
        <pc:spChg chg="add mod">
          <ac:chgData name="Nathaniel" userId="95d17a86-4145-4dd3-a819-486eb6e82eb9" providerId="ADAL" clId="{12938AAF-D13A-451A-837F-E3E4DD8C1F5C}" dt="2021-04-24T21:32:17.734" v="6433" actId="14100"/>
          <ac:spMkLst>
            <pc:docMk/>
            <pc:sldMk cId="0" sldId="291"/>
            <ac:spMk id="88" creationId="{ECAA1E4F-438B-4C76-8F86-21DD6A7C7159}"/>
          </ac:spMkLst>
        </pc:spChg>
        <pc:spChg chg="mod ord">
          <ac:chgData name="Nathaniel" userId="95d17a86-4145-4dd3-a819-486eb6e82eb9" providerId="ADAL" clId="{12938AAF-D13A-451A-837F-E3E4DD8C1F5C}" dt="2021-04-24T20:24:29.052" v="4418" actId="1076"/>
          <ac:spMkLst>
            <pc:docMk/>
            <pc:sldMk cId="0" sldId="291"/>
            <ac:spMk id="91" creationId="{9D457C37-85D7-41F4-9AAD-F7BD92EB01ED}"/>
          </ac:spMkLst>
        </pc:spChg>
        <pc:spChg chg="mod">
          <ac:chgData name="Nathaniel" userId="95d17a86-4145-4dd3-a819-486eb6e82eb9" providerId="ADAL" clId="{12938AAF-D13A-451A-837F-E3E4DD8C1F5C}" dt="2021-04-24T21:19:00.457" v="5745" actId="14100"/>
          <ac:spMkLst>
            <pc:docMk/>
            <pc:sldMk cId="0" sldId="291"/>
            <ac:spMk id="92" creationId="{7599A8B5-00EE-4EAE-974A-CA29C19810D5}"/>
          </ac:spMkLst>
        </pc:spChg>
        <pc:spChg chg="del mod">
          <ac:chgData name="Nathaniel" userId="95d17a86-4145-4dd3-a819-486eb6e82eb9" providerId="ADAL" clId="{12938AAF-D13A-451A-837F-E3E4DD8C1F5C}" dt="2021-04-24T20:41:59.527" v="5004" actId="478"/>
          <ac:spMkLst>
            <pc:docMk/>
            <pc:sldMk cId="0" sldId="291"/>
            <ac:spMk id="97" creationId="{6946C300-50B1-4476-A5CA-C16F31B5B3B1}"/>
          </ac:spMkLst>
        </pc:spChg>
        <pc:spChg chg="del mod">
          <ac:chgData name="Nathaniel" userId="95d17a86-4145-4dd3-a819-486eb6e82eb9" providerId="ADAL" clId="{12938AAF-D13A-451A-837F-E3E4DD8C1F5C}" dt="2021-04-24T20:41:44.372" v="5003" actId="21"/>
          <ac:spMkLst>
            <pc:docMk/>
            <pc:sldMk cId="0" sldId="291"/>
            <ac:spMk id="99" creationId="{1A46FAF0-2A0D-4DCE-AC6E-06950F77709A}"/>
          </ac:spMkLst>
        </pc:spChg>
        <pc:spChg chg="del mod">
          <ac:chgData name="Nathaniel" userId="95d17a86-4145-4dd3-a819-486eb6e82eb9" providerId="ADAL" clId="{12938AAF-D13A-451A-837F-E3E4DD8C1F5C}" dt="2021-04-24T20:35:25.226" v="4981" actId="478"/>
          <ac:spMkLst>
            <pc:docMk/>
            <pc:sldMk cId="0" sldId="291"/>
            <ac:spMk id="102" creationId="{EC41CB65-7F2B-48D1-8DD4-B735350254E9}"/>
          </ac:spMkLst>
        </pc:spChg>
        <pc:spChg chg="del mod">
          <ac:chgData name="Nathaniel" userId="95d17a86-4145-4dd3-a819-486eb6e82eb9" providerId="ADAL" clId="{12938AAF-D13A-451A-837F-E3E4DD8C1F5C}" dt="2021-04-24T20:47:19.194" v="5006" actId="21"/>
          <ac:spMkLst>
            <pc:docMk/>
            <pc:sldMk cId="0" sldId="291"/>
            <ac:spMk id="107" creationId="{7FE38191-11B7-4652-891D-373BBFA3979E}"/>
          </ac:spMkLst>
        </pc:spChg>
        <pc:spChg chg="del mod">
          <ac:chgData name="Nathaniel" userId="95d17a86-4145-4dd3-a819-486eb6e82eb9" providerId="ADAL" clId="{12938AAF-D13A-451A-837F-E3E4DD8C1F5C}" dt="2021-04-24T20:50:27.949" v="5011" actId="478"/>
          <ac:spMkLst>
            <pc:docMk/>
            <pc:sldMk cId="0" sldId="291"/>
            <ac:spMk id="108" creationId="{E5D4A421-B68F-4F55-BB93-8CF83769D9B7}"/>
          </ac:spMkLst>
        </pc:spChg>
        <pc:spChg chg="del mod">
          <ac:chgData name="Nathaniel" userId="95d17a86-4145-4dd3-a819-486eb6e82eb9" providerId="ADAL" clId="{12938AAF-D13A-451A-837F-E3E4DD8C1F5C}" dt="2021-04-24T20:50:29.500" v="5012" actId="478"/>
          <ac:spMkLst>
            <pc:docMk/>
            <pc:sldMk cId="0" sldId="291"/>
            <ac:spMk id="109" creationId="{BC2E8A2D-C391-4645-BF7F-78A309FBF24E}"/>
          </ac:spMkLst>
        </pc:spChg>
        <pc:spChg chg="del mod">
          <ac:chgData name="Nathaniel" userId="95d17a86-4145-4dd3-a819-486eb6e82eb9" providerId="ADAL" clId="{12938AAF-D13A-451A-837F-E3E4DD8C1F5C}" dt="2021-04-22T02:51:11.052" v="1683" actId="478"/>
          <ac:spMkLst>
            <pc:docMk/>
            <pc:sldMk cId="0" sldId="291"/>
            <ac:spMk id="111" creationId="{77F8EC96-1A2C-4AB9-98CF-29988DC7E4D1}"/>
          </ac:spMkLst>
        </pc:spChg>
        <pc:spChg chg="add del mod">
          <ac:chgData name="Nathaniel" userId="95d17a86-4145-4dd3-a819-486eb6e82eb9" providerId="ADAL" clId="{12938AAF-D13A-451A-837F-E3E4DD8C1F5C}" dt="2021-04-22T02:50:43.541" v="1676" actId="478"/>
          <ac:spMkLst>
            <pc:docMk/>
            <pc:sldMk cId="0" sldId="291"/>
            <ac:spMk id="112" creationId="{BE5D9DE7-6C1E-43BC-A5BF-ADB86924C03C}"/>
          </ac:spMkLst>
        </pc:spChg>
        <pc:spChg chg="add del mod">
          <ac:chgData name="Nathaniel" userId="95d17a86-4145-4dd3-a819-486eb6e82eb9" providerId="ADAL" clId="{12938AAF-D13A-451A-837F-E3E4DD8C1F5C}" dt="2021-04-24T20:35:39.658" v="4982" actId="478"/>
          <ac:spMkLst>
            <pc:docMk/>
            <pc:sldMk cId="0" sldId="291"/>
            <ac:spMk id="115" creationId="{961FCC64-7CB0-4451-A28A-A28DCE8E8223}"/>
          </ac:spMkLst>
        </pc:spChg>
        <pc:spChg chg="add del mod">
          <ac:chgData name="Nathaniel" userId="95d17a86-4145-4dd3-a819-486eb6e82eb9" providerId="ADAL" clId="{12938AAF-D13A-451A-837F-E3E4DD8C1F5C}" dt="2021-04-24T20:15:14.786" v="4262" actId="478"/>
          <ac:spMkLst>
            <pc:docMk/>
            <pc:sldMk cId="0" sldId="291"/>
            <ac:spMk id="117" creationId="{71552102-33F6-4BD4-91DF-229503DC65DD}"/>
          </ac:spMkLst>
        </pc:spChg>
        <pc:spChg chg="add mod">
          <ac:chgData name="Nathaniel" userId="95d17a86-4145-4dd3-a819-486eb6e82eb9" providerId="ADAL" clId="{12938AAF-D13A-451A-837F-E3E4DD8C1F5C}" dt="2021-04-22T03:36:59.452" v="4081" actId="20577"/>
          <ac:spMkLst>
            <pc:docMk/>
            <pc:sldMk cId="0" sldId="291"/>
            <ac:spMk id="118" creationId="{62DA2825-E3F4-4C72-941A-A34E69D326FD}"/>
          </ac:spMkLst>
        </pc:spChg>
        <pc:picChg chg="add mod">
          <ac:chgData name="Nathaniel" userId="95d17a86-4145-4dd3-a819-486eb6e82eb9" providerId="ADAL" clId="{12938AAF-D13A-451A-837F-E3E4DD8C1F5C}" dt="2021-04-25T16:36:01.869" v="7858" actId="14826"/>
          <ac:picMkLst>
            <pc:docMk/>
            <pc:sldMk cId="0" sldId="291"/>
            <ac:picMk id="6" creationId="{E561C87C-C3E9-4682-9895-A274A01E3F9C}"/>
          </ac:picMkLst>
        </pc:picChg>
        <pc:picChg chg="add mod">
          <ac:chgData name="Nathaniel" userId="95d17a86-4145-4dd3-a819-486eb6e82eb9" providerId="ADAL" clId="{12938AAF-D13A-451A-837F-E3E4DD8C1F5C}" dt="2021-04-25T16:36:27.585" v="7859" actId="14826"/>
          <ac:picMkLst>
            <pc:docMk/>
            <pc:sldMk cId="0" sldId="291"/>
            <ac:picMk id="50" creationId="{A7DEA8EB-4D20-44BE-A0B5-024FA321A2E0}"/>
          </ac:picMkLst>
        </pc:picChg>
        <pc:picChg chg="mod">
          <ac:chgData name="Nathaniel" userId="95d17a86-4145-4dd3-a819-486eb6e82eb9" providerId="ADAL" clId="{12938AAF-D13A-451A-837F-E3E4DD8C1F5C}" dt="2021-04-24T20:30:37.032" v="4766" actId="1076"/>
          <ac:picMkLst>
            <pc:docMk/>
            <pc:sldMk cId="0" sldId="291"/>
            <ac:picMk id="51" creationId="{DE3C1FCB-AA2C-497B-9266-8D67BDF88C42}"/>
          </ac:picMkLst>
        </pc:picChg>
        <pc:picChg chg="add mod">
          <ac:chgData name="Nathaniel" userId="95d17a86-4145-4dd3-a819-486eb6e82eb9" providerId="ADAL" clId="{12938AAF-D13A-451A-837F-E3E4DD8C1F5C}" dt="2021-04-25T16:37:01.443" v="7860" actId="14826"/>
          <ac:picMkLst>
            <pc:docMk/>
            <pc:sldMk cId="0" sldId="291"/>
            <ac:picMk id="53" creationId="{CAF88F0F-765B-4002-90CA-09B6E97B70D5}"/>
          </ac:picMkLst>
        </pc:picChg>
        <pc:picChg chg="mod">
          <ac:chgData name="Nathaniel" userId="95d17a86-4145-4dd3-a819-486eb6e82eb9" providerId="ADAL" clId="{12938AAF-D13A-451A-837F-E3E4DD8C1F5C}" dt="2021-04-24T20:52:53.715" v="5042" actId="14100"/>
          <ac:picMkLst>
            <pc:docMk/>
            <pc:sldMk cId="0" sldId="291"/>
            <ac:picMk id="54" creationId="{DD50F67D-81E4-4CD7-8100-ECB62C42F8EC}"/>
          </ac:picMkLst>
        </pc:picChg>
        <pc:picChg chg="del mod">
          <ac:chgData name="Nathaniel" userId="95d17a86-4145-4dd3-a819-486eb6e82eb9" providerId="ADAL" clId="{12938AAF-D13A-451A-837F-E3E4DD8C1F5C}" dt="2021-04-22T02:52:11.822" v="1694" actId="21"/>
          <ac:picMkLst>
            <pc:docMk/>
            <pc:sldMk cId="0" sldId="291"/>
            <ac:picMk id="63" creationId="{D6E344D1-69ED-493A-B6DB-94F358738123}"/>
          </ac:picMkLst>
        </pc:picChg>
        <pc:picChg chg="del mod">
          <ac:chgData name="Nathaniel" userId="95d17a86-4145-4dd3-a819-486eb6e82eb9" providerId="ADAL" clId="{12938AAF-D13A-451A-837F-E3E4DD8C1F5C}" dt="2021-04-24T20:41:23.811" v="5001" actId="21"/>
          <ac:picMkLst>
            <pc:docMk/>
            <pc:sldMk cId="0" sldId="291"/>
            <ac:picMk id="64" creationId="{4E9D27AF-02B5-4C89-847A-FC9ECBA60A13}"/>
          </ac:picMkLst>
        </pc:picChg>
        <pc:picChg chg="del mod">
          <ac:chgData name="Nathaniel" userId="95d17a86-4145-4dd3-a819-486eb6e82eb9" providerId="ADAL" clId="{12938AAF-D13A-451A-837F-E3E4DD8C1F5C}" dt="2021-04-24T20:40:41.044" v="4998" actId="21"/>
          <ac:picMkLst>
            <pc:docMk/>
            <pc:sldMk cId="0" sldId="291"/>
            <ac:picMk id="66" creationId="{B336236A-24F6-426D-90DF-A779E3840C87}"/>
          </ac:picMkLst>
        </pc:picChg>
        <pc:picChg chg="del mod">
          <ac:chgData name="Nathaniel" userId="95d17a86-4145-4dd3-a819-486eb6e82eb9" providerId="ADAL" clId="{12938AAF-D13A-451A-837F-E3E4DD8C1F5C}" dt="2021-04-22T03:00:33.487" v="1822" actId="21"/>
          <ac:picMkLst>
            <pc:docMk/>
            <pc:sldMk cId="0" sldId="291"/>
            <ac:picMk id="71" creationId="{A54C397E-9788-4A16-A692-79ED98F3B2F9}"/>
          </ac:picMkLst>
        </pc:picChg>
        <pc:picChg chg="del mod">
          <ac:chgData name="Nathaniel" userId="95d17a86-4145-4dd3-a819-486eb6e82eb9" providerId="ADAL" clId="{12938AAF-D13A-451A-837F-E3E4DD8C1F5C}" dt="2021-04-24T20:41:22.193" v="5000" actId="478"/>
          <ac:picMkLst>
            <pc:docMk/>
            <pc:sldMk cId="0" sldId="291"/>
            <ac:picMk id="74" creationId="{9774F590-0D57-4603-8F5C-4C34FA441A16}"/>
          </ac:picMkLst>
        </pc:picChg>
        <pc:picChg chg="del mod">
          <ac:chgData name="Nathaniel" userId="95d17a86-4145-4dd3-a819-486eb6e82eb9" providerId="ADAL" clId="{12938AAF-D13A-451A-837F-E3E4DD8C1F5C}" dt="2021-04-24T20:40:50.268" v="4999" actId="21"/>
          <ac:picMkLst>
            <pc:docMk/>
            <pc:sldMk cId="0" sldId="291"/>
            <ac:picMk id="75" creationId="{37BDCEAC-D0EB-4C9B-85C1-36DC70DC0D51}"/>
          </ac:picMkLst>
        </pc:picChg>
        <pc:picChg chg="add mod modCrop">
          <ac:chgData name="Nathaniel" userId="95d17a86-4145-4dd3-a819-486eb6e82eb9" providerId="ADAL" clId="{12938AAF-D13A-451A-837F-E3E4DD8C1F5C}" dt="2021-04-24T20:34:37.525" v="4976" actId="1076"/>
          <ac:picMkLst>
            <pc:docMk/>
            <pc:sldMk cId="0" sldId="291"/>
            <ac:picMk id="86" creationId="{449BAE49-2804-459E-8227-C410BAFEE6B6}"/>
          </ac:picMkLst>
        </pc:picChg>
        <pc:picChg chg="add mod">
          <ac:chgData name="Nathaniel" userId="95d17a86-4145-4dd3-a819-486eb6e82eb9" providerId="ADAL" clId="{12938AAF-D13A-451A-837F-E3E4DD8C1F5C}" dt="2021-04-22T03:36:18.526" v="4047" actId="1076"/>
          <ac:picMkLst>
            <pc:docMk/>
            <pc:sldMk cId="0" sldId="291"/>
            <ac:picMk id="113" creationId="{A0E4DE83-20E8-446F-BE55-B2817A7EB459}"/>
          </ac:picMkLst>
        </pc:picChg>
        <pc:picChg chg="add mod">
          <ac:chgData name="Nathaniel" userId="95d17a86-4145-4dd3-a819-486eb6e82eb9" providerId="ADAL" clId="{12938AAF-D13A-451A-837F-E3E4DD8C1F5C}" dt="2021-04-28T00:23:25.244" v="8356" actId="1076"/>
          <ac:picMkLst>
            <pc:docMk/>
            <pc:sldMk cId="0" sldId="291"/>
            <ac:picMk id="1026" creationId="{0554F264-FB2D-4FB3-8AB0-1DD37C962D9D}"/>
          </ac:picMkLst>
        </pc:picChg>
        <pc:cxnChg chg="del mod">
          <ac:chgData name="Nathaniel" userId="95d17a86-4145-4dd3-a819-486eb6e82eb9" providerId="ADAL" clId="{12938AAF-D13A-451A-837F-E3E4DD8C1F5C}" dt="2021-04-24T20:42:00.119" v="5005" actId="478"/>
          <ac:cxnSpMkLst>
            <pc:docMk/>
            <pc:sldMk cId="0" sldId="291"/>
            <ac:cxnSpMk id="77" creationId="{4111204A-A4DC-49D3-B760-F040999B7457}"/>
          </ac:cxnSpMkLst>
        </pc:cxnChg>
        <pc:cxnChg chg="del mod">
          <ac:chgData name="Nathaniel" userId="95d17a86-4145-4dd3-a819-486eb6e82eb9" providerId="ADAL" clId="{12938AAF-D13A-451A-837F-E3E4DD8C1F5C}" dt="2021-04-24T20:41:32.563" v="5002" actId="21"/>
          <ac:cxnSpMkLst>
            <pc:docMk/>
            <pc:sldMk cId="0" sldId="291"/>
            <ac:cxnSpMk id="81" creationId="{F443A856-9F50-47D6-A41F-03C2C6DC624F}"/>
          </ac:cxnSpMkLst>
        </pc:cxnChg>
      </pc:sldChg>
    </pc:docChg>
  </pc:docChgLst>
  <pc:docChgLst>
    <pc:chgData name="Nathaniel" userId="95d17a86-4145-4dd3-a819-486eb6e82eb9" providerId="ADAL" clId="{AF6FCA2F-03F6-47E0-ACFA-821D52914379}"/>
    <pc:docChg chg="modSld">
      <pc:chgData name="Nathaniel" userId="95d17a86-4145-4dd3-a819-486eb6e82eb9" providerId="ADAL" clId="{AF6FCA2F-03F6-47E0-ACFA-821D52914379}" dt="2021-05-04T19:11:40.856" v="25" actId="20577"/>
      <pc:docMkLst>
        <pc:docMk/>
      </pc:docMkLst>
      <pc:sldChg chg="modSp mod">
        <pc:chgData name="Nathaniel" userId="95d17a86-4145-4dd3-a819-486eb6e82eb9" providerId="ADAL" clId="{AF6FCA2F-03F6-47E0-ACFA-821D52914379}" dt="2021-05-04T19:11:40.856" v="25" actId="20577"/>
        <pc:sldMkLst>
          <pc:docMk/>
          <pc:sldMk cId="0" sldId="291"/>
        </pc:sldMkLst>
        <pc:spChg chg="mod">
          <ac:chgData name="Nathaniel" userId="95d17a86-4145-4dd3-a819-486eb6e82eb9" providerId="ADAL" clId="{AF6FCA2F-03F6-47E0-ACFA-821D52914379}" dt="2021-05-04T19:11:29.256" v="22" actId="20577"/>
          <ac:spMkLst>
            <pc:docMk/>
            <pc:sldMk cId="0" sldId="291"/>
            <ac:spMk id="3" creationId="{00000000-0000-0000-0000-000000000000}"/>
          </ac:spMkLst>
        </pc:spChg>
        <pc:spChg chg="mod">
          <ac:chgData name="Nathaniel" userId="95d17a86-4145-4dd3-a819-486eb6e82eb9" providerId="ADAL" clId="{AF6FCA2F-03F6-47E0-ACFA-821D52914379}" dt="2021-05-04T19:10:57.605" v="15" actId="1076"/>
          <ac:spMkLst>
            <pc:docMk/>
            <pc:sldMk cId="0" sldId="291"/>
            <ac:spMk id="10" creationId="{00000000-0000-0000-0000-000000000000}"/>
          </ac:spMkLst>
        </pc:spChg>
        <pc:spChg chg="mod">
          <ac:chgData name="Nathaniel" userId="95d17a86-4145-4dd3-a819-486eb6e82eb9" providerId="ADAL" clId="{AF6FCA2F-03F6-47E0-ACFA-821D52914379}" dt="2021-05-04T19:09:58.127" v="8" actId="14100"/>
          <ac:spMkLst>
            <pc:docMk/>
            <pc:sldMk cId="0" sldId="291"/>
            <ac:spMk id="13" creationId="{00000000-0000-0000-0000-000000000000}"/>
          </ac:spMkLst>
        </pc:spChg>
        <pc:spChg chg="mod">
          <ac:chgData name="Nathaniel" userId="95d17a86-4145-4dd3-a819-486eb6e82eb9" providerId="ADAL" clId="{AF6FCA2F-03F6-47E0-ACFA-821D52914379}" dt="2021-05-04T19:09:28.916" v="4" actId="123"/>
          <ac:spMkLst>
            <pc:docMk/>
            <pc:sldMk cId="0" sldId="291"/>
            <ac:spMk id="17" creationId="{00000000-0000-0000-0000-000000000000}"/>
          </ac:spMkLst>
        </pc:spChg>
        <pc:spChg chg="mod">
          <ac:chgData name="Nathaniel" userId="95d17a86-4145-4dd3-a819-486eb6e82eb9" providerId="ADAL" clId="{AF6FCA2F-03F6-47E0-ACFA-821D52914379}" dt="2021-05-04T19:10:33.563" v="11" actId="14100"/>
          <ac:spMkLst>
            <pc:docMk/>
            <pc:sldMk cId="0" sldId="291"/>
            <ac:spMk id="71" creationId="{5747F33E-A617-408C-9D25-3B4CA72A6575}"/>
          </ac:spMkLst>
        </pc:spChg>
        <pc:spChg chg="mod">
          <ac:chgData name="Nathaniel" userId="95d17a86-4145-4dd3-a819-486eb6e82eb9" providerId="ADAL" clId="{AF6FCA2F-03F6-47E0-ACFA-821D52914379}" dt="2021-05-04T19:10:19.275" v="9" actId="14100"/>
          <ac:spMkLst>
            <pc:docMk/>
            <pc:sldMk cId="0" sldId="291"/>
            <ac:spMk id="80" creationId="{5CD02FE1-66E1-4B10-AA6D-5D572ABD22FF}"/>
          </ac:spMkLst>
        </pc:spChg>
        <pc:spChg chg="mod">
          <ac:chgData name="Nathaniel" userId="95d17a86-4145-4dd3-a819-486eb6e82eb9" providerId="ADAL" clId="{AF6FCA2F-03F6-47E0-ACFA-821D52914379}" dt="2021-05-04T19:09:37.276" v="5" actId="123"/>
          <ac:spMkLst>
            <pc:docMk/>
            <pc:sldMk cId="0" sldId="291"/>
            <ac:spMk id="88" creationId="{ECAA1E4F-438B-4C76-8F86-21DD6A7C7159}"/>
          </ac:spMkLst>
        </pc:spChg>
        <pc:spChg chg="mod">
          <ac:chgData name="Nathaniel" userId="95d17a86-4145-4dd3-a819-486eb6e82eb9" providerId="ADAL" clId="{AF6FCA2F-03F6-47E0-ACFA-821D52914379}" dt="2021-05-04T19:09:04.431" v="0" actId="123"/>
          <ac:spMkLst>
            <pc:docMk/>
            <pc:sldMk cId="0" sldId="291"/>
            <ac:spMk id="91" creationId="{9D457C37-85D7-41F4-9AAD-F7BD92EB01ED}"/>
          </ac:spMkLst>
        </pc:spChg>
        <pc:spChg chg="mod">
          <ac:chgData name="Nathaniel" userId="95d17a86-4145-4dd3-a819-486eb6e82eb9" providerId="ADAL" clId="{AF6FCA2F-03F6-47E0-ACFA-821D52914379}" dt="2021-05-04T19:09:11.076" v="1" actId="123"/>
          <ac:spMkLst>
            <pc:docMk/>
            <pc:sldMk cId="0" sldId="291"/>
            <ac:spMk id="92" creationId="{7599A8B5-00EE-4EAE-974A-CA29C19810D5}"/>
          </ac:spMkLst>
        </pc:spChg>
        <pc:spChg chg="mod">
          <ac:chgData name="Nathaniel" userId="95d17a86-4145-4dd3-a819-486eb6e82eb9" providerId="ADAL" clId="{AF6FCA2F-03F6-47E0-ACFA-821D52914379}" dt="2021-05-04T19:11:40.856" v="25" actId="20577"/>
          <ac:spMkLst>
            <pc:docMk/>
            <pc:sldMk cId="0" sldId="291"/>
            <ac:spMk id="118" creationId="{62DA2825-E3F4-4C72-941A-A34E69D326FD}"/>
          </ac:spMkLst>
        </pc:spChg>
        <pc:picChg chg="mod">
          <ac:chgData name="Nathaniel" userId="95d17a86-4145-4dd3-a819-486eb6e82eb9" providerId="ADAL" clId="{AF6FCA2F-03F6-47E0-ACFA-821D52914379}" dt="2021-05-04T19:11:15.093" v="20" actId="1076"/>
          <ac:picMkLst>
            <pc:docMk/>
            <pc:sldMk cId="0" sldId="291"/>
            <ac:picMk id="113" creationId="{A0E4DE83-20E8-446F-BE55-B2817A7EB459}"/>
          </ac:picMkLst>
        </pc:picChg>
      </pc:sldChg>
    </pc:docChg>
  </pc:docChgLst>
  <pc:docChgLst>
    <pc:chgData name="Tjahjono, Nathaniel Scott" userId="S::nst170230@utdallas.edu::95d17a86-4145-4dd3-a819-486eb6e82eb9" providerId="AD" clId="Web-{55E7366A-C11E-78D2-4AB5-1E67B1D954E6}"/>
    <pc:docChg chg="modSld">
      <pc:chgData name="Tjahjono, Nathaniel Scott" userId="S::nst170230@utdallas.edu::95d17a86-4145-4dd3-a819-486eb6e82eb9" providerId="AD" clId="Web-{55E7366A-C11E-78D2-4AB5-1E67B1D954E6}" dt="2021-05-04T19:05:27.846" v="0" actId="1076"/>
      <pc:docMkLst>
        <pc:docMk/>
      </pc:docMkLst>
      <pc:sldChg chg="modSp">
        <pc:chgData name="Tjahjono, Nathaniel Scott" userId="S::nst170230@utdallas.edu::95d17a86-4145-4dd3-a819-486eb6e82eb9" providerId="AD" clId="Web-{55E7366A-C11E-78D2-4AB5-1E67B1D954E6}" dt="2021-05-04T19:05:27.846" v="0" actId="1076"/>
        <pc:sldMkLst>
          <pc:docMk/>
          <pc:sldMk cId="0" sldId="291"/>
        </pc:sldMkLst>
        <pc:picChg chg="mod">
          <ac:chgData name="Tjahjono, Nathaniel Scott" userId="S::nst170230@utdallas.edu::95d17a86-4145-4dd3-a819-486eb6e82eb9" providerId="AD" clId="Web-{55E7366A-C11E-78D2-4AB5-1E67B1D954E6}" dt="2021-05-04T19:05:27.846" v="0" actId="1076"/>
          <ac:picMkLst>
            <pc:docMk/>
            <pc:sldMk cId="0" sldId="291"/>
            <ac:picMk id="1026" creationId="{0554F264-FB2D-4FB3-8AB0-1DD37C962D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5/4/2021</a:t>
            </a:fld>
            <a:endParaRPr lang="en-US"/>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78079729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42675" y="457202"/>
            <a:ext cx="21431250" cy="1447800"/>
          </a:xfrm>
          <a:prstGeom prst="rect">
            <a:avLst/>
          </a:prstGeom>
        </p:spPr>
        <p:txBody>
          <a:bodyPr lIns="91436" tIns="45717" rIns="91436" bIns="45717" anchor="ctr" anchorCtr="0"/>
          <a:lstStyle>
            <a:lvl1pPr>
              <a:defRPr b="1">
                <a:solidFill>
                  <a:schemeClr val="bg2"/>
                </a:solidFill>
              </a:defRPr>
            </a:lvl1pPr>
          </a:lstStyle>
          <a:p>
            <a:r>
              <a:rPr lang="en-US"/>
              <a:t>Click here to add the poster title</a:t>
            </a:r>
          </a:p>
        </p:txBody>
      </p:sp>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INTRODUCTION or ABSTRACT</a:t>
            </a:r>
          </a:p>
        </p:txBody>
      </p:sp>
      <p:sp>
        <p:nvSpPr>
          <p:cNvPr id="14" name="Picture Placeholder 13"/>
          <p:cNvSpPr>
            <a:spLocks noGrp="1"/>
          </p:cNvSpPr>
          <p:nvPr>
            <p:ph type="pic" sz="quarter" idx="15" hasCustomPrompt="1"/>
          </p:nvPr>
        </p:nvSpPr>
        <p:spPr>
          <a:xfrm>
            <a:off x="3457575"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a:t>LOGO</a:t>
            </a:r>
          </a:p>
        </p:txBody>
      </p:sp>
      <p:sp>
        <p:nvSpPr>
          <p:cNvPr id="18" name="Picture Placeholder 13"/>
          <p:cNvSpPr>
            <a:spLocks noGrp="1"/>
          </p:cNvSpPr>
          <p:nvPr>
            <p:ph type="pic" sz="quarter" idx="18" hasCustomPrompt="1"/>
          </p:nvPr>
        </p:nvSpPr>
        <p:spPr>
          <a:xfrm>
            <a:off x="36147375"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a:t>LOGO</a:t>
            </a:r>
          </a:p>
        </p:txBody>
      </p:sp>
      <p:sp>
        <p:nvSpPr>
          <p:cNvPr id="20" name="Text Placeholder 5"/>
          <p:cNvSpPr>
            <a:spLocks noGrp="1"/>
          </p:cNvSpPr>
          <p:nvPr>
            <p:ph type="body" sz="quarter" idx="20" hasCustomPrompt="1"/>
          </p:nvPr>
        </p:nvSpPr>
        <p:spPr>
          <a:xfrm>
            <a:off x="517525" y="14197507"/>
            <a:ext cx="1021079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1" name="Text Placeholder 3"/>
          <p:cNvSpPr>
            <a:spLocks noGrp="1"/>
          </p:cNvSpPr>
          <p:nvPr>
            <p:ph type="body" sz="quarter" idx="125"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21" name="Picture Placeholder 13"/>
          <p:cNvSpPr>
            <a:spLocks noGrp="1"/>
          </p:cNvSpPr>
          <p:nvPr>
            <p:ph type="pic" sz="quarter" idx="135"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77" name="Text Placeholder 76"/>
          <p:cNvSpPr>
            <a:spLocks noGrp="1"/>
          </p:cNvSpPr>
          <p:nvPr>
            <p:ph type="body" sz="quarter" idx="150" hasCustomPrompt="1"/>
          </p:nvPr>
        </p:nvSpPr>
        <p:spPr>
          <a:xfrm>
            <a:off x="11252201" y="3185162"/>
            <a:ext cx="21421724" cy="1280160"/>
          </a:xfrm>
          <a:prstGeom prst="rect">
            <a:avLst/>
          </a:prstGeom>
        </p:spPr>
        <p:txBody>
          <a:bodyPr/>
          <a:lstStyle>
            <a:lvl1pPr algn="ctr">
              <a:buFontTx/>
              <a:buNone/>
              <a:defRPr sz="5400">
                <a:solidFill>
                  <a:schemeClr val="bg2"/>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8" name="Text Placeholder 76"/>
          <p:cNvSpPr>
            <a:spLocks noGrp="1"/>
          </p:cNvSpPr>
          <p:nvPr>
            <p:ph type="body" sz="quarter" idx="151" hasCustomPrompt="1"/>
          </p:nvPr>
        </p:nvSpPr>
        <p:spPr>
          <a:xfrm>
            <a:off x="11242675" y="1905002"/>
            <a:ext cx="21431250" cy="1280160"/>
          </a:xfrm>
          <a:prstGeom prst="rect">
            <a:avLst/>
          </a:prstGeom>
        </p:spPr>
        <p:txBody>
          <a:bodyPr/>
          <a:lstStyle>
            <a:lvl1pPr algn="ctr">
              <a:buFontTx/>
              <a:buNone/>
              <a:defRPr sz="7200">
                <a:solidFill>
                  <a:schemeClr val="bg2"/>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6" name="Picture Placeholder 13"/>
          <p:cNvSpPr>
            <a:spLocks noGrp="1"/>
          </p:cNvSpPr>
          <p:nvPr>
            <p:ph type="pic" sz="quarter" idx="152"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79" name="Picture Placeholder 13"/>
          <p:cNvSpPr>
            <a:spLocks noGrp="1"/>
          </p:cNvSpPr>
          <p:nvPr>
            <p:ph type="pic" sz="quarter" idx="153"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80" name="Picture Placeholder 13"/>
          <p:cNvSpPr>
            <a:spLocks noGrp="1"/>
          </p:cNvSpPr>
          <p:nvPr>
            <p:ph type="pic" sz="quarter" idx="154"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81" name="Picture Placeholder 13"/>
          <p:cNvSpPr>
            <a:spLocks noGrp="1"/>
          </p:cNvSpPr>
          <p:nvPr>
            <p:ph type="pic" sz="quarter" idx="155"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82" name="Picture Placeholder 13"/>
          <p:cNvSpPr>
            <a:spLocks noGrp="1"/>
          </p:cNvSpPr>
          <p:nvPr>
            <p:ph type="pic" sz="quarter" idx="156"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88" name="Picture Placeholder 13"/>
          <p:cNvSpPr>
            <a:spLocks noGrp="1"/>
          </p:cNvSpPr>
          <p:nvPr>
            <p:ph type="pic" sz="quarter" idx="157"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90" name="Picture Placeholder 13"/>
          <p:cNvSpPr>
            <a:spLocks noGrp="1"/>
          </p:cNvSpPr>
          <p:nvPr>
            <p:ph type="pic" sz="quarter" idx="158" hasCustomPrompt="1"/>
          </p:nvPr>
        </p:nvSpPr>
        <p:spPr>
          <a:xfrm>
            <a:off x="-9278981" y="25444381"/>
            <a:ext cx="6810102" cy="5103720"/>
          </a:xfrm>
          <a:prstGeom prst="rect">
            <a:avLst/>
          </a:prstGeom>
          <a:solidFill>
            <a:schemeClr val="bg1"/>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a:t>PICTURE PLACEHOLDER</a:t>
            </a:r>
          </a:p>
        </p:txBody>
      </p:sp>
      <p:sp>
        <p:nvSpPr>
          <p:cNvPr id="102" name="Text Placeholder 5"/>
          <p:cNvSpPr>
            <a:spLocks noGrp="1"/>
          </p:cNvSpPr>
          <p:nvPr>
            <p:ph type="body" sz="quarter" idx="167"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04" name="Text Placeholder 3"/>
          <p:cNvSpPr>
            <a:spLocks noGrp="1"/>
          </p:cNvSpPr>
          <p:nvPr>
            <p:ph type="body" sz="quarter" idx="168"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05" name="Text Placeholder 3"/>
          <p:cNvSpPr>
            <a:spLocks noGrp="1"/>
          </p:cNvSpPr>
          <p:nvPr>
            <p:ph type="body" sz="quarter" idx="169"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06" name="Text Placeholder 3"/>
          <p:cNvSpPr>
            <a:spLocks noGrp="1"/>
          </p:cNvSpPr>
          <p:nvPr>
            <p:ph type="body" sz="quarter" idx="170"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07" name="Text Placeholder 3"/>
          <p:cNvSpPr>
            <a:spLocks noGrp="1"/>
          </p:cNvSpPr>
          <p:nvPr>
            <p:ph type="body" sz="quarter" idx="171"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08" name="Text Placeholder 3"/>
          <p:cNvSpPr>
            <a:spLocks noGrp="1"/>
          </p:cNvSpPr>
          <p:nvPr>
            <p:ph type="body" sz="quarter" idx="172"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09" name="Text Placeholder 3"/>
          <p:cNvSpPr>
            <a:spLocks noGrp="1"/>
          </p:cNvSpPr>
          <p:nvPr>
            <p:ph type="body" sz="quarter" idx="173"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10" name="Text Placeholder 3"/>
          <p:cNvSpPr>
            <a:spLocks noGrp="1"/>
          </p:cNvSpPr>
          <p:nvPr>
            <p:ph type="body" sz="quarter" idx="174"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13" name="Text Placeholder 3"/>
          <p:cNvSpPr>
            <a:spLocks noGrp="1"/>
          </p:cNvSpPr>
          <p:nvPr>
            <p:ph type="body" sz="quarter" idx="175"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TEXT PLACEHOLDER</a:t>
            </a:r>
          </a:p>
        </p:txBody>
      </p:sp>
      <p:sp>
        <p:nvSpPr>
          <p:cNvPr id="114" name="Text Placeholder 5"/>
          <p:cNvSpPr>
            <a:spLocks noGrp="1"/>
          </p:cNvSpPr>
          <p:nvPr>
            <p:ph type="body" sz="quarter" idx="176"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15" name="Text Placeholder 5"/>
          <p:cNvSpPr>
            <a:spLocks noGrp="1"/>
          </p:cNvSpPr>
          <p:nvPr>
            <p:ph type="body" sz="quarter" idx="177"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16" name="Text Placeholder 5"/>
          <p:cNvSpPr>
            <a:spLocks noGrp="1"/>
          </p:cNvSpPr>
          <p:nvPr>
            <p:ph type="body" sz="quarter" idx="178"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17" name="Text Placeholder 5"/>
          <p:cNvSpPr>
            <a:spLocks noGrp="1"/>
          </p:cNvSpPr>
          <p:nvPr>
            <p:ph type="body" sz="quarter" idx="179"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18" name="Text Placeholder 5"/>
          <p:cNvSpPr>
            <a:spLocks noGrp="1"/>
          </p:cNvSpPr>
          <p:nvPr>
            <p:ph type="body" sz="quarter" idx="180"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19" name="Text Placeholder 5"/>
          <p:cNvSpPr>
            <a:spLocks noGrp="1"/>
          </p:cNvSpPr>
          <p:nvPr>
            <p:ph type="body" sz="quarter" idx="181"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20" name="Text Placeholder 5"/>
          <p:cNvSpPr>
            <a:spLocks noGrp="1"/>
          </p:cNvSpPr>
          <p:nvPr>
            <p:ph type="body" sz="quarter" idx="182"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
        <p:nvSpPr>
          <p:cNvPr id="122" name="Text Placeholder 5"/>
          <p:cNvSpPr>
            <a:spLocks noGrp="1"/>
          </p:cNvSpPr>
          <p:nvPr>
            <p:ph type="body" sz="quarter" idx="183"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3E9E5"/>
        </a:solidFill>
        <a:effectLst/>
      </p:bgPr>
    </p:bg>
    <p:spTree>
      <p:nvGrpSpPr>
        <p:cNvPr id="1" name=""/>
        <p:cNvGrpSpPr/>
        <p:nvPr/>
      </p:nvGrpSpPr>
      <p:grpSpPr>
        <a:xfrm>
          <a:off x="0" y="0"/>
          <a:ext cx="0" cy="0"/>
          <a:chOff x="0" y="0"/>
          <a:chExt cx="0" cy="0"/>
        </a:xfrm>
      </p:grpSpPr>
      <p:sp>
        <p:nvSpPr>
          <p:cNvPr id="20" name="Rectangle 19"/>
          <p:cNvSpPr/>
          <p:nvPr/>
        </p:nvSpPr>
        <p:spPr>
          <a:xfrm>
            <a:off x="44542166" y="0"/>
            <a:ext cx="10050462" cy="3291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a:solidFill>
                  <a:schemeClr val="bg1"/>
                </a:solidFill>
                <a:latin typeface="Trebuchet MS" pitchFamily="34" charset="0"/>
              </a:rPr>
              <a:t>QUICK</a:t>
            </a:r>
            <a:r>
              <a:rPr lang="en-US" sz="4000" b="1" baseline="0">
                <a:solidFill>
                  <a:schemeClr val="bg1"/>
                </a:solidFill>
                <a:latin typeface="Trebuchet MS" pitchFamily="34" charset="0"/>
              </a:rPr>
              <a:t> TIPS</a:t>
            </a:r>
            <a:endParaRPr lang="en-US" sz="4000" b="1">
              <a:solidFill>
                <a:schemeClr val="bg1"/>
              </a:solidFill>
              <a:latin typeface="Trebuchet MS" pitchFamily="34" charset="0"/>
            </a:endParaRPr>
          </a:p>
          <a:p>
            <a:pPr algn="ctr"/>
            <a:r>
              <a:rPr lang="en-US" sz="4000" b="1">
                <a:solidFill>
                  <a:srgbClr val="FFFF00"/>
                </a:solidFill>
                <a:latin typeface="Trebuchet MS" pitchFamily="34" charset="0"/>
              </a:rPr>
              <a:t>(--THIS SECTION DOES NOT PRINT--)</a:t>
            </a:r>
          </a:p>
          <a:p>
            <a:pPr algn="ctr"/>
            <a:endParaRPr lang="en-US" sz="3200" b="1">
              <a:latin typeface="Trebuchet MS" pitchFamily="34" charset="0"/>
            </a:endParaRPr>
          </a:p>
          <a:p>
            <a:pPr defTabSz="3134780"/>
            <a:r>
              <a:rPr lang="en-US" sz="3200">
                <a:latin typeface="Trebuchet MS" pitchFamily="34" charset="0"/>
              </a:rPr>
              <a:t>This PowerPoint</a:t>
            </a:r>
            <a:r>
              <a:rPr lang="en-US" sz="3200" baseline="0">
                <a:latin typeface="Trebuchet MS" pitchFamily="34" charset="0"/>
              </a:rPr>
              <a:t> template requires basic PowerPoint (version 2007 or newer) skills. Below is a list of commonly asked questions specific to this template. </a:t>
            </a:r>
            <a:br>
              <a:rPr lang="en-US" sz="3200" baseline="0">
                <a:latin typeface="Trebuchet MS" pitchFamily="34" charset="0"/>
              </a:rPr>
            </a:br>
            <a:r>
              <a:rPr lang="en-US" sz="3200" baseline="0">
                <a:latin typeface="Trebuchet MS" pitchFamily="34" charset="0"/>
              </a:rPr>
              <a:t>If you are using an older version of PowerPoint some template features may not work properly.</a:t>
            </a:r>
            <a:endParaRPr lang="en-US" sz="4000" b="1">
              <a:solidFill>
                <a:srgbClr val="FFFF00"/>
              </a:solidFill>
              <a:latin typeface="Trebuchet MS" pitchFamily="34" charset="0"/>
            </a:endParaRPr>
          </a:p>
          <a:p>
            <a:pPr defTabSz="3134780"/>
            <a:endParaRPr lang="en-US" sz="4000" b="1">
              <a:solidFill>
                <a:srgbClr val="FFFF00"/>
              </a:solidFill>
              <a:latin typeface="Trebuchet MS" pitchFamily="34" charset="0"/>
            </a:endParaRPr>
          </a:p>
          <a:p>
            <a:pPr algn="ctr"/>
            <a:r>
              <a:rPr lang="en-US" sz="4000" b="1">
                <a:solidFill>
                  <a:schemeClr val="bg1"/>
                </a:solidFill>
                <a:latin typeface="Trebuchet MS" pitchFamily="34" charset="0"/>
              </a:rPr>
              <a:t>Using the template</a:t>
            </a:r>
            <a:endParaRPr lang="en-US" sz="4000" b="1" baseline="0">
              <a:solidFill>
                <a:schemeClr val="bg1"/>
              </a:solidFill>
              <a:latin typeface="Trebuchet MS" pitchFamily="34" charset="0"/>
            </a:endParaRPr>
          </a:p>
          <a:p>
            <a:pPr algn="ctr"/>
            <a:endParaRPr lang="en-US" sz="3200" b="1">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Trebuchet MS" pitchFamily="34" charset="0"/>
              </a:rPr>
              <a:t>Verifying the quality of your graphics</a:t>
            </a:r>
          </a:p>
          <a:p>
            <a:pPr defTabSz="3134780"/>
            <a:r>
              <a:rPr lang="en-US" sz="3200">
                <a:latin typeface="Trebuchet MS" pitchFamily="34" charset="0"/>
              </a:rPr>
              <a:t>Go to the </a:t>
            </a:r>
            <a:r>
              <a:rPr lang="en-US" sz="3200" baseline="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a:latin typeface="Trebuchet MS" pitchFamily="34" charset="0"/>
              </a:rPr>
            </a:br>
            <a:endParaRPr lang="en-US" sz="3200" baseline="0">
              <a:latin typeface="Trebuchet MS" pitchFamily="34" charset="0"/>
            </a:endParaRPr>
          </a:p>
          <a:p>
            <a:pPr defTabSz="3134780"/>
            <a:r>
              <a:rPr lang="en-US" sz="3200" b="1">
                <a:solidFill>
                  <a:srgbClr val="FFFF00"/>
                </a:solidFill>
                <a:latin typeface="Trebuchet MS" pitchFamily="34" charset="0"/>
              </a:rPr>
              <a:t>Using the placeholders</a:t>
            </a:r>
          </a:p>
          <a:p>
            <a:pPr defTabSz="3134780"/>
            <a:r>
              <a:rPr lang="en-US" sz="3200" baseline="0">
                <a:latin typeface="Trebuchet MS" pitchFamily="34" charset="0"/>
              </a:rPr>
              <a:t>To add text to this template click inside a placeholder and type in or paste your text. To move a placeholder, click on it </a:t>
            </a:r>
            <a:r>
              <a:rPr lang="en-US" sz="3200" u="sng" baseline="0">
                <a:latin typeface="Trebuchet MS" pitchFamily="34" charset="0"/>
              </a:rPr>
              <a:t>once</a:t>
            </a:r>
            <a:r>
              <a:rPr lang="en-US" sz="3200" baseline="0">
                <a:latin typeface="Trebuchet MS" pitchFamily="34" charset="0"/>
              </a:rPr>
              <a:t> (to select it), place your cursor on its frame and your cursor will change to this symbol:         Then, click </a:t>
            </a:r>
            <a:r>
              <a:rPr lang="en-US" sz="3200" u="sng" baseline="0">
                <a:latin typeface="Trebuchet MS" pitchFamily="34" charset="0"/>
              </a:rPr>
              <a:t>once</a:t>
            </a:r>
            <a:r>
              <a:rPr lang="en-US" sz="3200" baseline="0">
                <a:latin typeface="Trebuchet MS" pitchFamily="34" charset="0"/>
              </a:rPr>
              <a:t> and drag it to its new location where you can resize it as needed. Additional placeholders can be found on the left side of this template.</a:t>
            </a:r>
          </a:p>
          <a:p>
            <a:pPr defTabSz="3134780"/>
            <a:endParaRPr lang="en-US" sz="3200" b="1" baseline="0">
              <a:solidFill>
                <a:srgbClr val="FFFF00"/>
              </a:solidFill>
              <a:latin typeface="Trebuchet MS" pitchFamily="34" charset="0"/>
            </a:endParaRPr>
          </a:p>
          <a:p>
            <a:pPr defTabSz="3134780"/>
            <a:r>
              <a:rPr lang="en-US" sz="3200" b="1" baseline="0">
                <a:solidFill>
                  <a:srgbClr val="FFFF00"/>
                </a:solidFill>
                <a:latin typeface="Trebuchet MS" pitchFamily="34" charset="0"/>
              </a:rPr>
              <a:t>Modifying the layout</a:t>
            </a:r>
          </a:p>
          <a:p>
            <a:pPr defTabSz="3134780"/>
            <a:r>
              <a:rPr lang="en-US" sz="3200">
                <a:latin typeface="Trebuchet MS" pitchFamily="34" charset="0"/>
              </a:rPr>
              <a:t>This template was specifically designed for a 48x36 tri-fold presentation.</a:t>
            </a:r>
            <a:r>
              <a:rPr lang="en-US" sz="3200" baseline="0">
                <a:latin typeface="Trebuchet MS" pitchFamily="34" charset="0"/>
              </a:rPr>
              <a:t> I</a:t>
            </a:r>
            <a:r>
              <a:rPr lang="en-US" sz="3200">
                <a:latin typeface="Trebuchet MS" pitchFamily="34" charset="0"/>
              </a:rPr>
              <a:t>ts</a:t>
            </a:r>
            <a:r>
              <a:rPr lang="en-US" sz="3200" baseline="0">
                <a:latin typeface="Trebuchet MS" pitchFamily="34" charset="0"/>
              </a:rPr>
              <a:t> layout should not be changed or it may not fit on a standard board</a:t>
            </a:r>
            <a:r>
              <a:rPr lang="en-US" sz="3200">
                <a:latin typeface="Trebuchet MS" pitchFamily="34" charset="0"/>
              </a:rPr>
              <a:t>.</a:t>
            </a:r>
            <a:r>
              <a:rPr lang="en-US" sz="3200" baseline="0">
                <a:latin typeface="Trebuchet MS" pitchFamily="34" charset="0"/>
              </a:rPr>
              <a:t> It has a one foot column on the left, a 2 foot column in the middle and a 1 foot column on the right.</a:t>
            </a:r>
            <a:endParaRPr lang="en-US" sz="320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a:latin typeface="Trebuchet MS" pitchFamily="34" charset="0"/>
              </a:rPr>
              <a:t>The columns in the provided layout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a:latin typeface="Trebuchet MS" pitchFamily="34" charset="0"/>
            </a:endParaRPr>
          </a:p>
          <a:p>
            <a:pPr defTabSz="3134780"/>
            <a:r>
              <a:rPr lang="en-US" sz="3200" b="1" baseline="0">
                <a:solidFill>
                  <a:srgbClr val="FFFF00"/>
                </a:solidFill>
                <a:latin typeface="Trebuchet MS" pitchFamily="34" charset="0"/>
              </a:rPr>
              <a:t>Importing text and graphics from external sources</a:t>
            </a:r>
          </a:p>
          <a:p>
            <a:pPr defTabSz="3134780"/>
            <a:r>
              <a:rPr lang="en-US" sz="3200" b="1" u="sng" baseline="0">
                <a:latin typeface="Trebuchet MS" pitchFamily="34" charset="0"/>
              </a:rPr>
              <a:t>TEXT: </a:t>
            </a:r>
            <a:r>
              <a:rPr lang="en-US" sz="3200" baseline="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a:latin typeface="Trebuchet MS" pitchFamily="34" charset="0"/>
              </a:rPr>
              <a:t>PHOTOS: </a:t>
            </a:r>
            <a:r>
              <a:rPr lang="en-US" sz="3200" baseline="0">
                <a:latin typeface="Trebuchet MS" pitchFamily="34" charset="0"/>
              </a:rPr>
              <a:t>Drag in a picture placeholder, size it </a:t>
            </a:r>
            <a:r>
              <a:rPr lang="en-US" sz="3200" u="sng" baseline="0">
                <a:latin typeface="Trebuchet MS" pitchFamily="34" charset="0"/>
              </a:rPr>
              <a:t>first</a:t>
            </a:r>
            <a:r>
              <a:rPr lang="en-US" sz="3200" baseline="0">
                <a:latin typeface="Trebuchet MS" pitchFamily="34" charset="0"/>
              </a:rPr>
              <a:t>, click in it and insert a photo from the menu.</a:t>
            </a:r>
          </a:p>
          <a:p>
            <a:pPr defTabSz="3134780"/>
            <a:r>
              <a:rPr lang="en-US" sz="3200" b="1" u="sng" baseline="0">
                <a:latin typeface="Trebuchet MS" pitchFamily="34" charset="0"/>
              </a:rPr>
              <a:t>TABLES: </a:t>
            </a:r>
            <a:r>
              <a:rPr lang="en-US" sz="3200" baseline="0">
                <a:latin typeface="Trebuchet MS" pitchFamily="34" charset="0"/>
              </a:rPr>
              <a:t>You can copy and paste a table from an external document onto this poster template. To adjust  the way the text fits within the cells of a table that has been pasted, </a:t>
            </a:r>
            <a:r>
              <a:rPr lang="en-US" sz="3200" u="sng" baseline="0">
                <a:latin typeface="Trebuchet MS" pitchFamily="34" charset="0"/>
              </a:rPr>
              <a:t>right-click</a:t>
            </a:r>
            <a:r>
              <a:rPr lang="en-US" sz="3200" baseline="0">
                <a:latin typeface="Trebuchet MS" pitchFamily="34" charset="0"/>
              </a:rPr>
              <a:t> on the table, click FORMAT SHAPE  then click on TEXT BOX and change the INTERNAL MARGIN values to 0.25</a:t>
            </a:r>
          </a:p>
          <a:p>
            <a:pPr defTabSz="3134780"/>
            <a:endParaRPr lang="en-US" sz="3200" b="1" baseline="0">
              <a:solidFill>
                <a:srgbClr val="FFFF00"/>
              </a:solidFill>
              <a:latin typeface="Trebuchet MS" pitchFamily="34" charset="0"/>
            </a:endParaRPr>
          </a:p>
          <a:p>
            <a:pPr defTabSz="3134780"/>
            <a:r>
              <a:rPr lang="en-US" sz="3200" b="1" baseline="0">
                <a:solidFill>
                  <a:srgbClr val="FFFF00"/>
                </a:solidFill>
                <a:latin typeface="Trebuchet MS" pitchFamily="34" charset="0"/>
              </a:rPr>
              <a:t>Modifying the color scheme</a:t>
            </a:r>
          </a:p>
          <a:p>
            <a:pPr defTabSz="3134780"/>
            <a:r>
              <a:rPr lang="en-US" sz="3200" baseline="0">
                <a:latin typeface="Trebuchet MS" pitchFamily="34" charset="0"/>
              </a:rPr>
              <a:t>To change the color scheme of this template go to the “Design” menu and click on “Colors”. You can choose from the provide color combinations or you can create your own.</a:t>
            </a:r>
          </a:p>
          <a:p>
            <a:pPr defTabSz="4389219"/>
            <a:endParaRPr lang="en-US" sz="2000" baseline="0">
              <a:latin typeface="Trebuchet MS" pitchFamily="34" charset="0"/>
            </a:endParaRPr>
          </a:p>
          <a:p>
            <a:pPr defTabSz="4389219"/>
            <a:endParaRPr lang="en-US" sz="2000">
              <a:latin typeface="Trebuchet MS" pitchFamily="34" charset="0"/>
            </a:endParaRPr>
          </a:p>
          <a:p>
            <a:pPr algn="ctr"/>
            <a:endParaRPr lang="en-US" sz="2000" b="1">
              <a:solidFill>
                <a:schemeClr val="bg1"/>
              </a:solidFill>
              <a:latin typeface="Trebuchet MS" pitchFamily="34" charset="0"/>
            </a:endParaRPr>
          </a:p>
          <a:p>
            <a:pPr defTabSz="4389219"/>
            <a:endParaRPr lang="en-US" sz="2000" b="1">
              <a:solidFill>
                <a:srgbClr val="FFFF00"/>
              </a:solidFill>
              <a:latin typeface="Trebuchet MS" pitchFamily="34" charset="0"/>
            </a:endParaRPr>
          </a:p>
          <a:p>
            <a:pPr algn="ctr"/>
            <a:endParaRPr lang="en-US" sz="3200" b="1">
              <a:latin typeface="Trebuchet MS" pitchFamily="34" charset="0"/>
            </a:endParaRPr>
          </a:p>
        </p:txBody>
      </p:sp>
      <p:sp>
        <p:nvSpPr>
          <p:cNvPr id="29" name="Rectangle 28"/>
          <p:cNvSpPr/>
          <p:nvPr/>
        </p:nvSpPr>
        <p:spPr>
          <a:xfrm>
            <a:off x="-10722428" y="-19596"/>
            <a:ext cx="10050462" cy="3291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a:solidFill>
                  <a:schemeClr val="bg1"/>
                </a:solidFill>
                <a:latin typeface="Trebuchet MS" pitchFamily="34" charset="0"/>
              </a:rPr>
              <a:t>QUICK DESIGN</a:t>
            </a:r>
            <a:r>
              <a:rPr lang="en-US" sz="4400" b="1" baseline="0">
                <a:solidFill>
                  <a:schemeClr val="bg1"/>
                </a:solidFill>
                <a:latin typeface="Trebuchet MS" pitchFamily="34" charset="0"/>
              </a:rPr>
              <a:t> </a:t>
            </a:r>
            <a:r>
              <a:rPr lang="en-US" sz="4400" b="1">
                <a:solidFill>
                  <a:schemeClr val="bg1"/>
                </a:solidFill>
                <a:latin typeface="Trebuchet MS" pitchFamily="34" charset="0"/>
              </a:rPr>
              <a:t>GUIDE</a:t>
            </a:r>
          </a:p>
          <a:p>
            <a:pPr algn="ctr"/>
            <a:r>
              <a:rPr lang="en-US" sz="4000" b="1">
                <a:solidFill>
                  <a:srgbClr val="FFFF00"/>
                </a:solidFill>
                <a:latin typeface="Trebuchet MS" pitchFamily="34" charset="0"/>
              </a:rPr>
              <a:t>(--THIS SECTION DOES NOT PRINT--)</a:t>
            </a:r>
          </a:p>
          <a:p>
            <a:pPr algn="ctr"/>
            <a:endParaRPr lang="en-US" sz="3200" b="1">
              <a:latin typeface="Trebuchet MS" pitchFamily="34" charset="0"/>
            </a:endParaRPr>
          </a:p>
          <a:p>
            <a:pPr defTabSz="4389219"/>
            <a:r>
              <a:rPr lang="en-US" sz="3200">
                <a:latin typeface="Trebuchet MS" pitchFamily="34" charset="0"/>
              </a:rPr>
              <a:t>This PowerPoint</a:t>
            </a:r>
            <a:r>
              <a:rPr lang="en-US" sz="3200" baseline="0">
                <a:latin typeface="Trebuchet MS" pitchFamily="34" charset="0"/>
              </a:rPr>
              <a:t> </a:t>
            </a:r>
            <a:r>
              <a:rPr lang="en-US" sz="3200">
                <a:latin typeface="Trebuchet MS" pitchFamily="34" charset="0"/>
              </a:rPr>
              <a:t>2007 template produces</a:t>
            </a:r>
            <a:r>
              <a:rPr lang="en-US" sz="3200" baseline="0">
                <a:latin typeface="Trebuchet MS" pitchFamily="34" charset="0"/>
              </a:rPr>
              <a:t> </a:t>
            </a:r>
            <a:r>
              <a:rPr lang="en-US" sz="3200">
                <a:latin typeface="Trebuchet MS" pitchFamily="34" charset="0"/>
              </a:rPr>
              <a:t>a 36”x48” tri-fold presentation  poster. It</a:t>
            </a:r>
            <a:r>
              <a:rPr lang="en-US" sz="3200" baseline="0">
                <a:latin typeface="Trebuchet MS" pitchFamily="34" charset="0"/>
              </a:rPr>
              <a:t> </a:t>
            </a:r>
            <a:r>
              <a:rPr lang="en-US" sz="3200">
                <a:latin typeface="Trebuchet MS" pitchFamily="34" charset="0"/>
              </a:rPr>
              <a:t>will save you valuable time placing titles, subtitles,</a:t>
            </a:r>
            <a:r>
              <a:rPr lang="en-US" sz="3200" baseline="0">
                <a:latin typeface="Trebuchet MS" pitchFamily="34" charset="0"/>
              </a:rPr>
              <a:t> text, and graphics</a:t>
            </a:r>
            <a:r>
              <a:rPr lang="en-US" sz="3200">
                <a:latin typeface="Trebuchet MS" pitchFamily="34" charset="0"/>
              </a:rPr>
              <a:t>. </a:t>
            </a:r>
          </a:p>
          <a:p>
            <a:pPr defTabSz="4389219"/>
            <a:endParaRPr lang="en-US" sz="3200">
              <a:latin typeface="Trebuchet MS" pitchFamily="34" charset="0"/>
            </a:endParaRPr>
          </a:p>
          <a:p>
            <a:pPr defTabSz="4389219"/>
            <a:r>
              <a:rPr lang="en-US" sz="3200">
                <a:latin typeface="Trebuchet MS" pitchFamily="34" charset="0"/>
              </a:rPr>
              <a:t>Use it to create your presentation. Then send</a:t>
            </a:r>
            <a:r>
              <a:rPr lang="en-US" sz="3200" baseline="0">
                <a:latin typeface="Trebuchet MS" pitchFamily="34" charset="0"/>
              </a:rPr>
              <a:t> it </a:t>
            </a:r>
            <a:r>
              <a:rPr lang="en-US" sz="3200">
                <a:latin typeface="Trebuchet MS" pitchFamily="34" charset="0"/>
              </a:rPr>
              <a:t>to </a:t>
            </a:r>
            <a:r>
              <a:rPr lang="en-US" sz="3200" b="1">
                <a:latin typeface="Trebuchet MS" pitchFamily="34" charset="0"/>
              </a:rPr>
              <a:t>PosterPresentations.com</a:t>
            </a:r>
            <a:r>
              <a:rPr lang="en-US" sz="3200">
                <a:latin typeface="Trebuchet MS" pitchFamily="34" charset="0"/>
              </a:rPr>
              <a:t> for premium quality, same day affordable printing.</a:t>
            </a:r>
            <a:br>
              <a:rPr lang="en-US" sz="3200">
                <a:latin typeface="Trebuchet MS" pitchFamily="34" charset="0"/>
              </a:rPr>
            </a:br>
            <a:endParaRPr lang="en-US" sz="3200">
              <a:latin typeface="Trebuchet MS" pitchFamily="34" charset="0"/>
            </a:endParaRPr>
          </a:p>
          <a:p>
            <a:pPr defTabSz="4389219"/>
            <a:r>
              <a:rPr lang="en-US" sz="3200">
                <a:latin typeface="Trebuchet MS" pitchFamily="34" charset="0"/>
              </a:rPr>
              <a:t>We provide a series of </a:t>
            </a:r>
            <a:r>
              <a:rPr lang="en-US" sz="3200" b="1">
                <a:latin typeface="Trebuchet MS" pitchFamily="34" charset="0"/>
              </a:rPr>
              <a:t>online tutorials</a:t>
            </a:r>
            <a:r>
              <a:rPr lang="en-US" sz="3200">
                <a:latin typeface="Trebuchet MS" pitchFamily="34" charset="0"/>
              </a:rPr>
              <a:t> that will guide you through the poster design process and answer your poster production questions. </a:t>
            </a:r>
          </a:p>
          <a:p>
            <a:pPr defTabSz="4389219"/>
            <a:endParaRPr lang="en-US" sz="3200">
              <a:latin typeface="Trebuchet MS" pitchFamily="34" charset="0"/>
            </a:endParaRPr>
          </a:p>
          <a:p>
            <a:pPr defTabSz="4389219"/>
            <a:r>
              <a:rPr lang="en-US" sz="3200">
                <a:latin typeface="Trebuchet MS" pitchFamily="34" charset="0"/>
              </a:rPr>
              <a:t>View our online</a:t>
            </a:r>
            <a:r>
              <a:rPr lang="en-US" sz="3200" baseline="0">
                <a:latin typeface="Trebuchet MS" pitchFamily="34" charset="0"/>
              </a:rPr>
              <a:t> tutorials at:</a:t>
            </a:r>
            <a:br>
              <a:rPr lang="en-US" sz="3200">
                <a:latin typeface="Trebuchet MS" pitchFamily="34" charset="0"/>
              </a:rPr>
            </a:br>
            <a:r>
              <a:rPr lang="en-US" sz="3200">
                <a:solidFill>
                  <a:srgbClr val="FFFF00"/>
                </a:solidFill>
                <a:latin typeface="Trebuchet MS" pitchFamily="34" charset="0"/>
              </a:rPr>
              <a:t> http://bit.ly/Poster_creation_help </a:t>
            </a:r>
            <a:br>
              <a:rPr lang="en-US" sz="3200">
                <a:latin typeface="Trebuchet MS" pitchFamily="34" charset="0"/>
              </a:rPr>
            </a:br>
            <a:r>
              <a:rPr lang="en-US" sz="3200">
                <a:latin typeface="Trebuchet MS" pitchFamily="34" charset="0"/>
              </a:rPr>
              <a:t>(copy</a:t>
            </a:r>
            <a:r>
              <a:rPr lang="en-US" sz="3200" baseline="0">
                <a:latin typeface="Trebuchet MS" pitchFamily="34" charset="0"/>
              </a:rPr>
              <a:t> and paste the link into your web browser).</a:t>
            </a:r>
          </a:p>
          <a:p>
            <a:pPr defTabSz="4389219"/>
            <a:endParaRPr lang="en-US" sz="3200">
              <a:latin typeface="Trebuchet MS" pitchFamily="34" charset="0"/>
            </a:endParaRPr>
          </a:p>
          <a:p>
            <a:pPr defTabSz="4389219"/>
            <a:r>
              <a:rPr lang="en-US" sz="3200">
                <a:latin typeface="Trebuchet MS" pitchFamily="34" charset="0"/>
              </a:rPr>
              <a:t>For assistance and to order your printed poster</a:t>
            </a:r>
            <a:r>
              <a:rPr lang="en-US" sz="3200">
                <a:solidFill>
                  <a:schemeClr val="bg1"/>
                </a:solidFill>
                <a:latin typeface="Trebuchet MS" pitchFamily="34" charset="0"/>
              </a:rPr>
              <a:t> call </a:t>
            </a:r>
            <a:r>
              <a:rPr lang="en-US" sz="3200" b="1">
                <a:solidFill>
                  <a:srgbClr val="FFFF00"/>
                </a:solidFill>
                <a:latin typeface="Trebuchet MS" pitchFamily="34" charset="0"/>
              </a:rPr>
              <a:t>PosterPresentations.com</a:t>
            </a:r>
            <a:r>
              <a:rPr lang="en-US" sz="3200">
                <a:solidFill>
                  <a:srgbClr val="FFFF00"/>
                </a:solidFill>
                <a:latin typeface="Trebuchet MS" pitchFamily="34" charset="0"/>
              </a:rPr>
              <a:t> </a:t>
            </a:r>
            <a:r>
              <a:rPr lang="en-US" sz="3200">
                <a:latin typeface="Trebuchet MS" pitchFamily="34" charset="0"/>
              </a:rPr>
              <a:t>at </a:t>
            </a:r>
            <a:r>
              <a:rPr lang="en-US" sz="4000" b="1">
                <a:solidFill>
                  <a:srgbClr val="FFFF00"/>
                </a:solidFill>
                <a:latin typeface="Trebuchet MS" pitchFamily="34" charset="0"/>
              </a:rPr>
              <a:t>1.866.649.3004</a:t>
            </a:r>
          </a:p>
          <a:p>
            <a:pPr defTabSz="4389219"/>
            <a:endParaRPr lang="en-US" sz="4000" b="1">
              <a:solidFill>
                <a:srgbClr val="FFFF00"/>
              </a:solidFill>
              <a:latin typeface="Trebuchet MS" pitchFamily="34" charset="0"/>
            </a:endParaRPr>
          </a:p>
          <a:p>
            <a:pPr defTabSz="4389219"/>
            <a:endParaRPr lang="en-US" sz="4000" b="1">
              <a:solidFill>
                <a:srgbClr val="FFFF00"/>
              </a:solidFill>
              <a:latin typeface="Trebuchet MS" pitchFamily="34" charset="0"/>
            </a:endParaRPr>
          </a:p>
          <a:p>
            <a:pPr algn="ctr"/>
            <a:r>
              <a:rPr lang="en-US" sz="4400" b="1">
                <a:solidFill>
                  <a:schemeClr val="bg1"/>
                </a:solidFill>
                <a:latin typeface="Trebuchet MS" pitchFamily="34" charset="0"/>
              </a:rPr>
              <a:t>Object Placeholders</a:t>
            </a:r>
          </a:p>
          <a:p>
            <a:pPr algn="ctr"/>
            <a:endParaRPr lang="en-US" sz="4400" b="1">
              <a:solidFill>
                <a:schemeClr val="bg1"/>
              </a:solidFill>
              <a:latin typeface="Trebuchet MS" pitchFamily="34" charset="0"/>
            </a:endParaRPr>
          </a:p>
          <a:p>
            <a:pPr defTabSz="4389219"/>
            <a:r>
              <a:rPr lang="en-US" sz="3200">
                <a:latin typeface="Trebuchet MS" pitchFamily="34" charset="0"/>
              </a:rPr>
              <a:t>Use the placeholders provided below to add new elements to your poster:</a:t>
            </a:r>
            <a:r>
              <a:rPr lang="en-US" sz="3200" baseline="0">
                <a:latin typeface="Trebuchet MS" pitchFamily="34" charset="0"/>
              </a:rPr>
              <a:t> </a:t>
            </a:r>
            <a:r>
              <a:rPr lang="en-US" sz="3200">
                <a:latin typeface="Trebuchet MS" pitchFamily="34" charset="0"/>
              </a:rPr>
              <a:t>Drag a placeholder onto the</a:t>
            </a:r>
            <a:r>
              <a:rPr lang="en-US" sz="3200" baseline="0">
                <a:latin typeface="Trebuchet MS" pitchFamily="34" charset="0"/>
              </a:rPr>
              <a:t> poster area,</a:t>
            </a:r>
            <a:r>
              <a:rPr lang="en-US" sz="3200">
                <a:latin typeface="Trebuchet MS" pitchFamily="34" charset="0"/>
              </a:rPr>
              <a:t> size it, and click it to edit.</a:t>
            </a:r>
          </a:p>
          <a:p>
            <a:pPr defTabSz="4389219"/>
            <a:endParaRPr lang="en-US" sz="3200">
              <a:latin typeface="Trebuchet MS" pitchFamily="34" charset="0"/>
            </a:endParaRPr>
          </a:p>
          <a:p>
            <a:pPr defTabSz="4389219"/>
            <a:r>
              <a:rPr lang="en-US" sz="3200" b="1">
                <a:solidFill>
                  <a:srgbClr val="FFFF00"/>
                </a:solidFill>
                <a:latin typeface="Trebuchet MS" pitchFamily="34" charset="0"/>
              </a:rPr>
              <a:t>Section Header placeholder</a:t>
            </a:r>
          </a:p>
          <a:p>
            <a:pPr defTabSz="4389219"/>
            <a:r>
              <a:rPr lang="en-US" sz="3200">
                <a:latin typeface="Trebuchet MS" pitchFamily="34" charset="0"/>
              </a:rPr>
              <a:t>Move</a:t>
            </a:r>
            <a:r>
              <a:rPr lang="en-US" sz="3200" baseline="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a:latin typeface="Trebuchet MS" pitchFamily="34" charset="0"/>
            </a:endParaRPr>
          </a:p>
          <a:p>
            <a:pPr defTabSz="4389219"/>
            <a:endParaRPr lang="en-US" sz="3200">
              <a:latin typeface="Trebuchet MS" pitchFamily="34" charset="0"/>
            </a:endParaRPr>
          </a:p>
          <a:p>
            <a:pPr defTabSz="4389219"/>
            <a:endParaRPr lang="en-US" sz="3200" b="1">
              <a:solidFill>
                <a:srgbClr val="FFFF00"/>
              </a:solidFill>
              <a:latin typeface="Trebuchet MS" pitchFamily="34" charset="0"/>
            </a:endParaRPr>
          </a:p>
          <a:p>
            <a:pPr defTabSz="4389219"/>
            <a:r>
              <a:rPr lang="en-US" sz="3200" b="1">
                <a:solidFill>
                  <a:srgbClr val="FFFF00"/>
                </a:solidFill>
                <a:latin typeface="Trebuchet MS" pitchFamily="34" charset="0"/>
              </a:rPr>
              <a:t>Text placeholder</a:t>
            </a:r>
          </a:p>
          <a:p>
            <a:pPr defTabSz="4389219"/>
            <a:r>
              <a:rPr lang="en-US" sz="3200" baseline="0">
                <a:latin typeface="Trebuchet MS" pitchFamily="34" charset="0"/>
              </a:rPr>
              <a:t>Move this preformatted text placeholder to the poster to add a new body of text.</a:t>
            </a: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1" baseline="0">
              <a:solidFill>
                <a:srgbClr val="FFFF00"/>
              </a:solidFill>
              <a:latin typeface="Trebuchet MS" pitchFamily="34" charset="0"/>
            </a:endParaRPr>
          </a:p>
          <a:p>
            <a:pPr defTabSz="4389219"/>
            <a:r>
              <a:rPr lang="en-US" sz="3200" b="1" baseline="0">
                <a:solidFill>
                  <a:srgbClr val="FFFF00"/>
                </a:solidFill>
                <a:latin typeface="Trebuchet MS" pitchFamily="34" charset="0"/>
              </a:rPr>
              <a:t>Picture placeholder</a:t>
            </a:r>
          </a:p>
          <a:p>
            <a:pPr defTabSz="4389219"/>
            <a:r>
              <a:rPr lang="en-US" sz="3200" baseline="0">
                <a:latin typeface="Trebuchet MS" pitchFamily="34" charset="0"/>
              </a:rPr>
              <a:t>Move this graphic placeholder onto your poster, size it first, and then click it to add a picture to the poster.</a:t>
            </a: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defTabSz="4389219"/>
            <a:endParaRPr lang="en-US" sz="3200" baseline="0">
              <a:latin typeface="Trebuchet MS" pitchFamily="34" charset="0"/>
            </a:endParaRPr>
          </a:p>
          <a:p>
            <a:pPr algn="ctr"/>
            <a:endParaRPr lang="en-US" sz="4400" b="1">
              <a:solidFill>
                <a:schemeClr val="bg1"/>
              </a:solidFill>
              <a:latin typeface="Trebuchet MS" pitchFamily="34" charset="0"/>
            </a:endParaRPr>
          </a:p>
          <a:p>
            <a:pPr algn="ctr"/>
            <a:endParaRPr lang="en-US" sz="4400" b="1">
              <a:solidFill>
                <a:schemeClr val="bg1"/>
              </a:solidFill>
              <a:latin typeface="Trebuchet MS" pitchFamily="34" charset="0"/>
            </a:endParaRPr>
          </a:p>
          <a:p>
            <a:pPr algn="ctr"/>
            <a:endParaRPr lang="en-US" sz="4400" b="1">
              <a:solidFill>
                <a:schemeClr val="bg1"/>
              </a:solidFill>
              <a:latin typeface="Trebuchet MS" pitchFamily="34" charset="0"/>
            </a:endParaRPr>
          </a:p>
          <a:p>
            <a:pPr algn="ctr"/>
            <a:endParaRPr lang="en-US" sz="4400" b="1">
              <a:solidFill>
                <a:schemeClr val="bg1"/>
              </a:solidFill>
              <a:latin typeface="Trebuchet MS" pitchFamily="34" charset="0"/>
            </a:endParaRPr>
          </a:p>
          <a:p>
            <a:pPr defTabSz="4389219"/>
            <a:endParaRPr lang="en-US" sz="3200">
              <a:latin typeface="Trebuchet MS" pitchFamily="34" charset="0"/>
            </a:endParaRPr>
          </a:p>
          <a:p>
            <a:pPr algn="ctr"/>
            <a:endParaRPr lang="en-US" sz="3200" b="1">
              <a:solidFill>
                <a:schemeClr val="bg1"/>
              </a:solidFill>
              <a:latin typeface="Trebuchet MS" pitchFamily="34" charset="0"/>
            </a:endParaRPr>
          </a:p>
          <a:p>
            <a:pPr defTabSz="4389219"/>
            <a:endParaRPr lang="en-US" sz="3200" b="1">
              <a:solidFill>
                <a:srgbClr val="FFFF00"/>
              </a:solidFill>
              <a:latin typeface="Trebuchet MS" pitchFamily="34" charset="0"/>
            </a:endParaRPr>
          </a:p>
          <a:p>
            <a:pPr algn="ctr"/>
            <a:endParaRPr lang="en-US" sz="4400" b="1">
              <a:latin typeface="Trebuchet MS" pitchFamily="34" charset="0"/>
            </a:endParaRPr>
          </a:p>
        </p:txBody>
      </p:sp>
      <p:sp>
        <p:nvSpPr>
          <p:cNvPr id="7" name="Rectangle 36"/>
          <p:cNvSpPr>
            <a:spLocks noChangeArrowheads="1"/>
          </p:cNvSpPr>
          <p:nvPr userDrawn="1"/>
        </p:nvSpPr>
        <p:spPr bwMode="auto">
          <a:xfrm>
            <a:off x="0" y="-1"/>
            <a:ext cx="43891200" cy="4371975"/>
          </a:xfrm>
          <a:prstGeom prst="rect">
            <a:avLst/>
          </a:prstGeom>
          <a:solidFill>
            <a:srgbClr val="FF6600"/>
          </a:solidFill>
          <a:ln w="9525">
            <a:noFill/>
            <a:miter lim="800000"/>
            <a:headEnd/>
            <a:tailEnd/>
          </a:ln>
          <a:effectLst/>
        </p:spPr>
        <p:txBody>
          <a:bodyPr wrap="none" lIns="91436" tIns="45717" rIns="91436" bIns="45717" anchor="ctr"/>
          <a:lstStyle/>
          <a:p>
            <a:pPr>
              <a:defRPr/>
            </a:pPr>
            <a:endParaRPr lang="en-US"/>
          </a:p>
        </p:txBody>
      </p:sp>
      <p:sp>
        <p:nvSpPr>
          <p:cNvPr id="9" name="Rectangle 9"/>
          <p:cNvSpPr>
            <a:spLocks noChangeArrowheads="1"/>
          </p:cNvSpPr>
          <p:nvPr/>
        </p:nvSpPr>
        <p:spPr bwMode="auto">
          <a:xfrm flipV="1">
            <a:off x="0" y="4503362"/>
            <a:ext cx="43891200" cy="28395441"/>
          </a:xfrm>
          <a:prstGeom prst="rect">
            <a:avLst/>
          </a:prstGeom>
          <a:solidFill>
            <a:schemeClr val="bg1">
              <a:lumMod val="50000"/>
            </a:schemeClr>
          </a:solidFill>
          <a:ln w="152400">
            <a:noFill/>
            <a:miter lim="800000"/>
            <a:headEnd/>
            <a:tailEnd/>
          </a:ln>
          <a:effectLst/>
        </p:spPr>
        <p:txBody>
          <a:bodyPr wrap="none" lIns="91436" tIns="45717" rIns="91436" bIns="45717" anchor="ctr"/>
          <a:lstStyle/>
          <a:p>
            <a:pPr>
              <a:defRPr/>
            </a:pPr>
            <a:endParaRPr lang="en-US" baseline="-2500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3175576" y="5257799"/>
            <a:ext cx="10201272" cy="26746200"/>
          </a:xfrm>
          <a:prstGeom prst="rect">
            <a:avLst/>
          </a:prstGeom>
          <a:ln>
            <a:solidFill>
              <a:schemeClr val="accent5">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lIns="91436" tIns="45717" rIns="91436" bIns="45717" anchor="ctr"/>
          <a:lstStyle/>
          <a:p>
            <a:pPr>
              <a:defRPr/>
            </a:pPr>
            <a:endParaRPr lang="en-US"/>
          </a:p>
        </p:txBody>
      </p:sp>
      <p:sp>
        <p:nvSpPr>
          <p:cNvPr id="16" name="Rectangle 33"/>
          <p:cNvSpPr>
            <a:spLocks noChangeArrowheads="1"/>
          </p:cNvSpPr>
          <p:nvPr/>
        </p:nvSpPr>
        <p:spPr bwMode="auto">
          <a:xfrm>
            <a:off x="11233151" y="5257800"/>
            <a:ext cx="21428073" cy="26746200"/>
          </a:xfrm>
          <a:prstGeom prst="rect">
            <a:avLst/>
          </a:prstGeom>
          <a:ln>
            <a:solidFill>
              <a:schemeClr val="accent5">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lIns="91436" tIns="45717" rIns="91436" bIns="45717" anchor="ctr"/>
          <a:lstStyle/>
          <a:p>
            <a:pPr>
              <a:defRPr/>
            </a:pPr>
            <a:endParaRPr lang="en-US"/>
          </a:p>
        </p:txBody>
      </p:sp>
      <p:sp>
        <p:nvSpPr>
          <p:cNvPr id="25" name="Rectangle 33"/>
          <p:cNvSpPr>
            <a:spLocks noChangeArrowheads="1"/>
          </p:cNvSpPr>
          <p:nvPr/>
        </p:nvSpPr>
        <p:spPr bwMode="auto">
          <a:xfrm>
            <a:off x="514352" y="5267324"/>
            <a:ext cx="10204447" cy="26736675"/>
          </a:xfrm>
          <a:prstGeom prst="rect">
            <a:avLst/>
          </a:prstGeom>
          <a:ln>
            <a:solidFill>
              <a:schemeClr val="accent5">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lIns="91436" tIns="45717" rIns="91436" bIns="45717" anchor="ctr"/>
          <a:lstStyle/>
          <a:p>
            <a:pPr>
              <a:defRPr/>
            </a:pPr>
            <a:endParaRPr lang="en-US"/>
          </a:p>
        </p:txBody>
      </p:sp>
      <p:sp>
        <p:nvSpPr>
          <p:cNvPr id="34" name="Rectangle 33"/>
          <p:cNvSpPr/>
          <p:nvPr/>
        </p:nvSpPr>
        <p:spPr>
          <a:xfrm>
            <a:off x="-10704083" y="21835110"/>
            <a:ext cx="1001856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a:p>
        </p:txBody>
      </p:sp>
      <p:grpSp>
        <p:nvGrpSpPr>
          <p:cNvPr id="28" name="Group 27"/>
          <p:cNvGrpSpPr/>
          <p:nvPr/>
        </p:nvGrpSpPr>
        <p:grpSpPr>
          <a:xfrm>
            <a:off x="-10723375" y="12261715"/>
            <a:ext cx="10049040" cy="14924"/>
            <a:chOff x="-10723375" y="12261715"/>
            <a:chExt cx="10049040" cy="14924"/>
          </a:xfrm>
        </p:grpSpPr>
        <p:cxnSp>
          <p:nvCxnSpPr>
            <p:cNvPr id="38" name="Straight Connector 37"/>
            <p:cNvCxnSpPr/>
            <p:nvPr/>
          </p:nvCxnSpPr>
          <p:spPr>
            <a:xfrm>
              <a:off x="-10723375" y="12261715"/>
              <a:ext cx="100490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723375" y="12275051"/>
              <a:ext cx="100490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2"/>
          <p:cNvPicPr>
            <a:picLocks noChangeAspect="1" noChangeArrowheads="1"/>
          </p:cNvPicPr>
          <p:nvPr/>
        </p:nvPicPr>
        <p:blipFill>
          <a:blip r:embed="rId3" cstate="print"/>
          <a:srcRect/>
          <a:stretch>
            <a:fillRect/>
          </a:stretch>
        </p:blipFill>
        <p:spPr bwMode="auto">
          <a:xfrm>
            <a:off x="4766296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674430" y="30040436"/>
            <a:ext cx="9160286" cy="2585317"/>
          </a:xfrm>
          <a:prstGeom prst="rect">
            <a:avLst/>
          </a:prstGeom>
          <a:noFill/>
        </p:spPr>
        <p:txBody>
          <a:bodyPr wrap="square" lIns="91436" tIns="45717" rIns="91436" bIns="45717" rtlCol="0">
            <a:spAutoFit/>
          </a:bodyPr>
          <a:lstStyle/>
          <a:p>
            <a:r>
              <a:rPr lang="en-US" sz="4400">
                <a:solidFill>
                  <a:schemeClr val="bg1"/>
                </a:solidFill>
              </a:rPr>
              <a:t>© 2011 PosterPresentations.com</a:t>
            </a:r>
            <a:br>
              <a:rPr lang="en-US" sz="4400">
                <a:solidFill>
                  <a:schemeClr val="bg1"/>
                </a:solidFill>
              </a:rPr>
            </a:br>
            <a:r>
              <a:rPr lang="en-US" sz="4400">
                <a:solidFill>
                  <a:schemeClr val="bg1"/>
                </a:solidFill>
              </a:rPr>
              <a:t>    </a:t>
            </a:r>
            <a:r>
              <a:rPr lang="en-US" sz="3700">
                <a:solidFill>
                  <a:schemeClr val="bg1"/>
                </a:solidFill>
              </a:rPr>
              <a:t>2117 Fourth Street ,</a:t>
            </a:r>
            <a:r>
              <a:rPr lang="en-US" sz="3700" baseline="0">
                <a:solidFill>
                  <a:schemeClr val="bg1"/>
                </a:solidFill>
              </a:rPr>
              <a:t> Unit C</a:t>
            </a:r>
            <a:br>
              <a:rPr lang="en-US" sz="3700" baseline="0">
                <a:solidFill>
                  <a:schemeClr val="bg1"/>
                </a:solidFill>
              </a:rPr>
            </a:br>
            <a:r>
              <a:rPr lang="en-US" sz="3700" baseline="0">
                <a:solidFill>
                  <a:schemeClr val="bg1"/>
                </a:solidFill>
              </a:rPr>
              <a:t>    Berkeley CA 94710</a:t>
            </a:r>
            <a:br>
              <a:rPr lang="en-US" sz="3700" baseline="0">
                <a:solidFill>
                  <a:schemeClr val="bg1"/>
                </a:solidFill>
              </a:rPr>
            </a:br>
            <a:r>
              <a:rPr lang="en-US" sz="3700" baseline="0">
                <a:solidFill>
                  <a:schemeClr val="bg1"/>
                </a:solidFill>
              </a:rPr>
              <a:t>    </a:t>
            </a:r>
            <a:r>
              <a:rPr lang="en-US" sz="3700" b="1" baseline="0">
                <a:solidFill>
                  <a:srgbClr val="FFFF00"/>
                </a:solidFill>
              </a:rPr>
              <a:t>posterpresenter@gmail.com</a:t>
            </a:r>
            <a:endParaRPr lang="en-US" sz="4400" b="1">
              <a:solidFill>
                <a:srgbClr val="FFFF00"/>
              </a:solidFill>
            </a:endParaRPr>
          </a:p>
        </p:txBody>
      </p:sp>
      <p:grpSp>
        <p:nvGrpSpPr>
          <p:cNvPr id="40" name="Group 39"/>
          <p:cNvGrpSpPr/>
          <p:nvPr/>
        </p:nvGrpSpPr>
        <p:grpSpPr>
          <a:xfrm>
            <a:off x="-10594081" y="31579427"/>
            <a:ext cx="9771398" cy="1392688"/>
            <a:chOff x="44242388" y="28054064"/>
            <a:chExt cx="9771398" cy="1392688"/>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1292662"/>
            </a:xfrm>
            <a:prstGeom prst="rect">
              <a:avLst/>
            </a:prstGeom>
            <a:noFill/>
          </p:spPr>
          <p:txBody>
            <a:bodyPr wrap="square" rtlCol="0">
              <a:spAutoFit/>
            </a:bodyPr>
            <a:lstStyle/>
            <a:p>
              <a:r>
                <a:rPr lang="en-US" sz="2600">
                  <a:solidFill>
                    <a:schemeClr val="tx2"/>
                  </a:solidFill>
                  <a:latin typeface="Trebuchet MS" pitchFamily="34" charset="0"/>
                </a:rPr>
                <a:t>Student</a:t>
              </a:r>
              <a:r>
                <a:rPr lang="en-US" sz="2600" baseline="0">
                  <a:solidFill>
                    <a:schemeClr val="tx2"/>
                  </a:solidFill>
                  <a:latin typeface="Trebuchet MS" pitchFamily="34" charset="0"/>
                </a:rPr>
                <a:t> discounts are available on our </a:t>
              </a:r>
              <a:r>
                <a:rPr lang="en-US" sz="2600" baseline="0" err="1">
                  <a:solidFill>
                    <a:schemeClr val="tx2"/>
                  </a:solidFill>
                  <a:latin typeface="Trebuchet MS" pitchFamily="34" charset="0"/>
                </a:rPr>
                <a:t>Facebook</a:t>
              </a:r>
              <a:r>
                <a:rPr lang="en-US" sz="2600" baseline="0">
                  <a:solidFill>
                    <a:schemeClr val="tx2"/>
                  </a:solidFill>
                  <a:latin typeface="Trebuchet MS" pitchFamily="34" charset="0"/>
                </a:rPr>
                <a:t> page.</a:t>
              </a:r>
              <a:br>
                <a:rPr lang="en-US" sz="2600" baseline="0">
                  <a:solidFill>
                    <a:schemeClr val="tx2"/>
                  </a:solidFill>
                  <a:latin typeface="Trebuchet MS" pitchFamily="34" charset="0"/>
                </a:rPr>
              </a:br>
              <a:r>
                <a:rPr lang="en-US" sz="2600" baseline="0">
                  <a:solidFill>
                    <a:schemeClr val="tx2"/>
                  </a:solidFill>
                  <a:latin typeface="Trebuchet MS" pitchFamily="34" charset="0"/>
                </a:rPr>
                <a:t>Go to </a:t>
              </a:r>
              <a:r>
                <a:rPr lang="en-US" sz="2600" u="sng" baseline="0">
                  <a:solidFill>
                    <a:schemeClr val="tx2"/>
                  </a:solidFill>
                  <a:latin typeface="Trebuchet MS" pitchFamily="34" charset="0"/>
                </a:rPr>
                <a:t>PosterPresentations.com</a:t>
              </a:r>
              <a:r>
                <a:rPr lang="en-US" sz="2600" baseline="0">
                  <a:solidFill>
                    <a:schemeClr val="tx2"/>
                  </a:solidFill>
                  <a:latin typeface="Trebuchet MS" pitchFamily="34" charset="0"/>
                </a:rPr>
                <a:t> and click on the FB icon. </a:t>
              </a:r>
              <a:br>
                <a:rPr lang="en-US" sz="2600" baseline="0">
                  <a:solidFill>
                    <a:schemeClr val="tx2"/>
                  </a:solidFill>
                  <a:latin typeface="Trebuchet MS" pitchFamily="34" charset="0"/>
                </a:rPr>
              </a:br>
              <a:endParaRPr lang="en-US" sz="2600">
                <a:solidFill>
                  <a:schemeClr val="tx2"/>
                </a:solidFill>
                <a:latin typeface="Trebuchet MS" pitchFamily="34" charset="0"/>
              </a:endParaRPr>
            </a:p>
          </p:txBody>
        </p:sp>
      </p:grpSp>
      <p:grpSp>
        <p:nvGrpSpPr>
          <p:cNvPr id="36" name="Group 35"/>
          <p:cNvGrpSpPr/>
          <p:nvPr/>
        </p:nvGrpSpPr>
        <p:grpSpPr>
          <a:xfrm>
            <a:off x="44530524" y="29939787"/>
            <a:ext cx="10049040" cy="14924"/>
            <a:chOff x="-10723375" y="12261715"/>
            <a:chExt cx="10049040" cy="14924"/>
          </a:xfrm>
        </p:grpSpPr>
        <p:cxnSp>
          <p:nvCxnSpPr>
            <p:cNvPr id="41" name="Straight Connector 40"/>
            <p:cNvCxnSpPr/>
            <p:nvPr/>
          </p:nvCxnSpPr>
          <p:spPr>
            <a:xfrm>
              <a:off x="-10723375" y="12261715"/>
              <a:ext cx="100490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723375" y="12275051"/>
              <a:ext cx="100490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4541080" y="4805363"/>
            <a:ext cx="10049040" cy="14924"/>
            <a:chOff x="-10723375" y="12261715"/>
            <a:chExt cx="10049040" cy="14924"/>
          </a:xfrm>
        </p:grpSpPr>
        <p:cxnSp>
          <p:nvCxnSpPr>
            <p:cNvPr id="46" name="Straight Connector 45"/>
            <p:cNvCxnSpPr/>
            <p:nvPr/>
          </p:nvCxnSpPr>
          <p:spPr>
            <a:xfrm>
              <a:off x="-10723375" y="12261715"/>
              <a:ext cx="100490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723375" y="12275051"/>
              <a:ext cx="100490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descr="UT Dallas_tex_rev copy.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5360" y="788335"/>
            <a:ext cx="8075362" cy="2978148"/>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s://doi.org/10.1016/j.exer.2020.108062" TargetMode="External"/><Relationship Id="rId10" Type="http://schemas.openxmlformats.org/officeDocument/2006/relationships/image" Target="../media/image9.png"/><Relationship Id="rId4" Type="http://schemas.openxmlformats.org/officeDocument/2006/relationships/hyperlink" Target="https://doi.org/10.1016/S1569-2590(05)10003-2"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975" y="393257"/>
            <a:ext cx="21431250" cy="2862316"/>
          </a:xfrm>
        </p:spPr>
        <p:txBody>
          <a:bodyPr>
            <a:spAutoFit/>
          </a:bodyPr>
          <a:lstStyle/>
          <a:p>
            <a:r>
              <a:rPr lang="en-US" sz="6000">
                <a:effectLst/>
                <a:latin typeface="Arial" panose="020B0604020202020204" pitchFamily="34" charset="0"/>
                <a:ea typeface="Calibri" panose="020F0502020204030204" pitchFamily="34" charset="0"/>
                <a:cs typeface="Times New Roman" panose="02020603050405020304" pitchFamily="18" charset="0"/>
              </a:rPr>
              <a:t>Fabrication of Crisscross Patterns of Aligned Collagen Fibrils to study Keratocyte Migration and Differentiation</a:t>
            </a:r>
            <a:br>
              <a:rPr lang="en-US" sz="6000">
                <a:effectLst/>
                <a:latin typeface="Calibri" panose="020F0502020204030204" pitchFamily="34" charset="0"/>
                <a:ea typeface="Calibri" panose="020F0502020204030204" pitchFamily="34" charset="0"/>
                <a:cs typeface="Times New Roman" panose="02020603050405020304" pitchFamily="18" charset="0"/>
              </a:rPr>
            </a:br>
            <a:endParaRPr lang="en-US" sz="6000"/>
          </a:p>
        </p:txBody>
      </p:sp>
      <p:sp>
        <p:nvSpPr>
          <p:cNvPr id="3" name="Text Placeholder 2"/>
          <p:cNvSpPr>
            <a:spLocks noGrp="1"/>
          </p:cNvSpPr>
          <p:nvPr>
            <p:ph type="body" sz="quarter" idx="10"/>
          </p:nvPr>
        </p:nvSpPr>
        <p:spPr>
          <a:xfrm>
            <a:off x="527049" y="6021370"/>
            <a:ext cx="10196513" cy="19851566"/>
          </a:xfrm>
        </p:spPr>
        <p:txBody>
          <a:bodyPr/>
          <a:lstStyle/>
          <a:p>
            <a:pPr algn="just"/>
            <a:r>
              <a:rPr lang="en-US" sz="2800">
                <a:effectLst/>
                <a:latin typeface="Arial" panose="020B0604020202020204" pitchFamily="34" charset="0"/>
                <a:ea typeface="Calibri" panose="020F0502020204030204" pitchFamily="34" charset="0"/>
              </a:rPr>
              <a:t>The human cornea is composed of several layers, including most prominently the epithelium, Bowman’s layer, the stroma, and the endothelium. In comparison to all other components, the stroma, formed primarily of aligned collagen fibrils organized into hundreds of sheets known as lamellae, is by far the largest. One particularly interesting characteristic of the stroma is that the collagen lamellae are arranged orthogonally to each other in an interweaving crisscross pattern that allows light to pass through the cornea</a:t>
            </a:r>
            <a:r>
              <a:rPr lang="en-US" sz="2800" baseline="30000">
                <a:effectLst/>
                <a:latin typeface="Arial" panose="020B0604020202020204" pitchFamily="34" charset="0"/>
                <a:ea typeface="Calibri" panose="020F0502020204030204" pitchFamily="34" charset="0"/>
              </a:rPr>
              <a:t>[1]</a:t>
            </a:r>
            <a:r>
              <a:rPr lang="en-US" sz="2800">
                <a:effectLst/>
                <a:latin typeface="Arial" panose="020B0604020202020204" pitchFamily="34" charset="0"/>
                <a:ea typeface="Calibri" panose="020F0502020204030204" pitchFamily="34" charset="0"/>
              </a:rPr>
              <a:t>. </a:t>
            </a: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endParaRPr lang="en-US" sz="2800">
              <a:latin typeface="Arial" panose="020B0604020202020204" pitchFamily="34" charset="0"/>
              <a:ea typeface="Calibri" panose="020F0502020204030204" pitchFamily="34" charset="0"/>
            </a:endParaRPr>
          </a:p>
          <a:p>
            <a:pPr algn="just"/>
            <a:endParaRPr lang="en-US" sz="2800">
              <a:effectLst/>
              <a:latin typeface="Arial" panose="020B0604020202020204" pitchFamily="34" charset="0"/>
              <a:ea typeface="Calibri" panose="020F0502020204030204" pitchFamily="34" charset="0"/>
            </a:endParaRPr>
          </a:p>
          <a:p>
            <a:pPr algn="just"/>
            <a:r>
              <a:rPr lang="en-US" sz="2800">
                <a:effectLst/>
                <a:latin typeface="Arial" panose="020B0604020202020204" pitchFamily="34" charset="0"/>
                <a:ea typeface="Calibri" panose="020F0502020204030204" pitchFamily="34" charset="0"/>
              </a:rPr>
              <a:t>Previous literature on the topic suggests that this unique topography plays an important role in the wound healing process by influencing the behavior of the keratocytes that develop and maintain the stromal environment</a:t>
            </a:r>
            <a:r>
              <a:rPr lang="en-US" sz="2800" baseline="30000">
                <a:effectLst/>
                <a:latin typeface="Arial" panose="020B0604020202020204" pitchFamily="34" charset="0"/>
                <a:ea typeface="Calibri" panose="020F0502020204030204" pitchFamily="34" charset="0"/>
              </a:rPr>
              <a:t>[2-3]</a:t>
            </a:r>
            <a:r>
              <a:rPr lang="en-US" sz="2800">
                <a:effectLst/>
                <a:latin typeface="Arial" panose="020B0604020202020204" pitchFamily="34" charset="0"/>
                <a:ea typeface="Calibri" panose="020F0502020204030204" pitchFamily="34" charset="0"/>
              </a:rPr>
              <a:t>. Therefore, the fabrication of a model that mimics the structure and organization of the corneal stroma would greatly aid in shedding light on how keratocytes behave before, during, and after wound healing. This research project focuses on creating this topography by fabricating two orthogonally stacked layers of aligned collagen fibrils. Using a microfluidic approach, a region of crisscross collagen was su</a:t>
            </a:r>
            <a:r>
              <a:rPr lang="en-US" sz="2800">
                <a:latin typeface="Arial" panose="020B0604020202020204" pitchFamily="34" charset="0"/>
                <a:ea typeface="Calibri" panose="020F0502020204030204" pitchFamily="34" charset="0"/>
              </a:rPr>
              <a:t>ccessfully achieved. In future work on this project, keratocyte cells will be seeded and observed on these collagen substrates.</a:t>
            </a:r>
            <a:endParaRPr lang="en-US" sz="2800"/>
          </a:p>
          <a:p>
            <a:pPr algn="just"/>
            <a:endParaRPr lang="en-US" sz="2800">
              <a:effectLst/>
              <a:latin typeface="Arial" panose="020B0604020202020204" pitchFamily="34" charset="0"/>
              <a:ea typeface="Calibri" panose="020F0502020204030204" pitchFamily="34" charset="0"/>
            </a:endParaRPr>
          </a:p>
        </p:txBody>
      </p:sp>
      <p:sp>
        <p:nvSpPr>
          <p:cNvPr id="4" name="Text Placeholder 3"/>
          <p:cNvSpPr>
            <a:spLocks noGrp="1"/>
          </p:cNvSpPr>
          <p:nvPr>
            <p:ph type="body" sz="quarter" idx="11"/>
          </p:nvPr>
        </p:nvSpPr>
        <p:spPr>
          <a:solidFill>
            <a:srgbClr val="047843"/>
          </a:solidFill>
        </p:spPr>
        <p:txBody>
          <a:bodyPr/>
          <a:lstStyle/>
          <a:p>
            <a:r>
              <a:rPr lang="en-US"/>
              <a:t>INTRODUCTION</a:t>
            </a:r>
          </a:p>
        </p:txBody>
      </p:sp>
      <p:pic>
        <p:nvPicPr>
          <p:cNvPr id="54" name="Picture Placeholder 53" descr="A picture containing text, nature, rain&#10;&#10;Description automatically generated">
            <a:extLst>
              <a:ext uri="{FF2B5EF4-FFF2-40B4-BE49-F238E27FC236}">
                <a16:creationId xmlns:a16="http://schemas.microsoft.com/office/drawing/2014/main" id="{DD50F67D-81E4-4CD7-8100-ECB62C42F8EC}"/>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2262" t="6385" r="3559" b="5827"/>
          <a:stretch/>
        </p:blipFill>
        <p:spPr>
          <a:xfrm>
            <a:off x="19914452" y="18910306"/>
            <a:ext cx="6651569" cy="6200153"/>
          </a:xfrm>
        </p:spPr>
      </p:pic>
      <p:sp>
        <p:nvSpPr>
          <p:cNvPr id="7" name="Text Placeholder 6"/>
          <p:cNvSpPr>
            <a:spLocks noGrp="1"/>
          </p:cNvSpPr>
          <p:nvPr>
            <p:ph type="body" sz="quarter" idx="20"/>
          </p:nvPr>
        </p:nvSpPr>
        <p:spPr>
          <a:xfrm>
            <a:off x="485764" y="25067358"/>
            <a:ext cx="10210799" cy="754045"/>
          </a:xfrm>
          <a:solidFill>
            <a:srgbClr val="047843"/>
          </a:solidFill>
        </p:spPr>
        <p:txBody>
          <a:bodyPr/>
          <a:lstStyle/>
          <a:p>
            <a:r>
              <a:rPr lang="en-US"/>
              <a:t>OBJECTIVES</a:t>
            </a:r>
          </a:p>
        </p:txBody>
      </p:sp>
      <p:sp>
        <p:nvSpPr>
          <p:cNvPr id="9" name="Text Placeholder 8"/>
          <p:cNvSpPr>
            <a:spLocks noGrp="1"/>
          </p:cNvSpPr>
          <p:nvPr>
            <p:ph type="body" sz="quarter" idx="22"/>
          </p:nvPr>
        </p:nvSpPr>
        <p:spPr>
          <a:solidFill>
            <a:srgbClr val="047843"/>
          </a:solidFill>
        </p:spPr>
        <p:txBody>
          <a:bodyPr/>
          <a:lstStyle/>
          <a:p>
            <a:r>
              <a:rPr lang="en-US"/>
              <a:t>METHODS</a:t>
            </a:r>
          </a:p>
        </p:txBody>
      </p:sp>
      <p:sp>
        <p:nvSpPr>
          <p:cNvPr id="10" name="Text Placeholder 9"/>
          <p:cNvSpPr>
            <a:spLocks noGrp="1"/>
          </p:cNvSpPr>
          <p:nvPr>
            <p:ph type="body" sz="quarter" idx="23"/>
          </p:nvPr>
        </p:nvSpPr>
        <p:spPr>
          <a:xfrm>
            <a:off x="26478361" y="18667007"/>
            <a:ext cx="6211439" cy="6413350"/>
          </a:xfrm>
        </p:spPr>
        <p:txBody>
          <a:bodyPr/>
          <a:lstStyle/>
          <a:p>
            <a:pPr algn="just"/>
            <a:r>
              <a:rPr lang="en-US" sz="2400" b="1">
                <a:latin typeface="Arial" panose="020B0604020202020204" pitchFamily="34" charset="0"/>
                <a:cs typeface="Arial" panose="020B0604020202020204" pitchFamily="34" charset="0"/>
              </a:rPr>
              <a:t>Fig. 4 Microfluidic methods produced a crisscross collagen region with dimensions of 1500 </a:t>
            </a:r>
            <a:r>
              <a:rPr lang="el-GR" sz="2400" b="1">
                <a:latin typeface="Arial" panose="020B0604020202020204" pitchFamily="34" charset="0"/>
                <a:cs typeface="Arial" panose="020B0604020202020204" pitchFamily="34" charset="0"/>
              </a:rPr>
              <a:t>μ</a:t>
            </a:r>
            <a:r>
              <a:rPr lang="en-US" sz="2400" b="1">
                <a:latin typeface="Arial" panose="020B0604020202020204" pitchFamily="34" charset="0"/>
                <a:cs typeface="Arial" panose="020B0604020202020204" pitchFamily="34" charset="0"/>
              </a:rPr>
              <a:t>m x 1500 </a:t>
            </a:r>
            <a:r>
              <a:rPr lang="el-GR" sz="2400" b="1">
                <a:latin typeface="Arial" panose="020B0604020202020204" pitchFamily="34" charset="0"/>
                <a:cs typeface="Arial" panose="020B0604020202020204" pitchFamily="34" charset="0"/>
              </a:rPr>
              <a:t>μ</a:t>
            </a:r>
            <a:r>
              <a:rPr lang="en-US" sz="2400" b="1">
                <a:latin typeface="Arial" panose="020B0604020202020204" pitchFamily="34" charset="0"/>
                <a:cs typeface="Arial" panose="020B0604020202020204" pitchFamily="34" charset="0"/>
              </a:rPr>
              <a:t>m. </a:t>
            </a:r>
            <a:r>
              <a:rPr lang="en-US" sz="2400">
                <a:latin typeface="Arial" panose="020B0604020202020204" pitchFamily="34" charset="0"/>
                <a:cs typeface="Arial" panose="020B0604020202020204" pitchFamily="34" charset="0"/>
              </a:rPr>
              <a:t>DIC</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imaging was used to stitch several 20x images to display the entire crisscross collagen region of a substrate. The collagen perfused horizontally in this sample was the first layer deposited, so that when the PDMS device was removed following the vertical perfusion, the fibrils to the left and right of the crisscross region were torn off. However, in the samples produced via this experiment, the extent off tear-off observed on either side varied widely, making this aspect of the crisscross collagen inconclusive and inconsistent.</a:t>
            </a:r>
            <a:r>
              <a:rPr lang="en-US" sz="2400" b="1">
                <a:latin typeface="Arial" panose="020B0604020202020204" pitchFamily="34" charset="0"/>
                <a:cs typeface="Arial" panose="020B0604020202020204" pitchFamily="34" charset="0"/>
              </a:rPr>
              <a:t>  </a:t>
            </a:r>
          </a:p>
        </p:txBody>
      </p:sp>
      <p:sp>
        <p:nvSpPr>
          <p:cNvPr id="11" name="Text Placeholder 10"/>
          <p:cNvSpPr>
            <a:spLocks noGrp="1"/>
          </p:cNvSpPr>
          <p:nvPr>
            <p:ph type="body" sz="quarter" idx="24"/>
          </p:nvPr>
        </p:nvSpPr>
        <p:spPr>
          <a:xfrm>
            <a:off x="11252202" y="18126731"/>
            <a:ext cx="21421724" cy="754045"/>
          </a:xfrm>
          <a:solidFill>
            <a:srgbClr val="047843"/>
          </a:solidFill>
        </p:spPr>
        <p:txBody>
          <a:bodyPr/>
          <a:lstStyle/>
          <a:p>
            <a:r>
              <a:rPr lang="en-US"/>
              <a:t>RESULTS</a:t>
            </a:r>
          </a:p>
        </p:txBody>
      </p:sp>
      <p:sp>
        <p:nvSpPr>
          <p:cNvPr id="12" name="Text Placeholder 11"/>
          <p:cNvSpPr>
            <a:spLocks noGrp="1"/>
          </p:cNvSpPr>
          <p:nvPr>
            <p:ph type="body" sz="quarter" idx="25"/>
          </p:nvPr>
        </p:nvSpPr>
        <p:spPr>
          <a:solidFill>
            <a:srgbClr val="047843"/>
          </a:solidFill>
        </p:spPr>
        <p:txBody>
          <a:bodyPr/>
          <a:lstStyle/>
          <a:p>
            <a:r>
              <a:rPr lang="en-US"/>
              <a:t>CONCLUSION &amp; FUTURE DIRECTION</a:t>
            </a:r>
          </a:p>
        </p:txBody>
      </p:sp>
      <p:sp>
        <p:nvSpPr>
          <p:cNvPr id="13" name="Text Placeholder 12"/>
          <p:cNvSpPr>
            <a:spLocks noGrp="1"/>
          </p:cNvSpPr>
          <p:nvPr>
            <p:ph type="body" sz="quarter" idx="26"/>
          </p:nvPr>
        </p:nvSpPr>
        <p:spPr>
          <a:xfrm>
            <a:off x="33185099" y="6021370"/>
            <a:ext cx="10263189" cy="15370339"/>
          </a:xfrm>
        </p:spPr>
        <p:txBody>
          <a:bodyPr/>
          <a:lstStyle/>
          <a:p>
            <a:pPr algn="just"/>
            <a:r>
              <a:rPr lang="en-US" sz="2800">
                <a:latin typeface="Arial" panose="020B0604020202020204" pitchFamily="34" charset="0"/>
                <a:cs typeface="Arial" panose="020B0604020202020204" pitchFamily="34" charset="0"/>
              </a:rPr>
              <a:t>At the current point in this project, the fabrication of crisscross patterns of aligned collagen fibrils is reproducible. However, the rip-off of the primary collagen fibrils with the second PDMS device remains inconsistent across experimental trials. Therefore, the future direction of this project consists of two parts: resolving the rip-off reproducibility of the crisscross collagen and seeding and observing keratocytes on crisscross collagen. While the latter of these objectives is relatively straightforward, there are a multitude of factors contributing to the collagen’s rip-off that complicate the former objective. A few of these factors that have been considered throughout the course of this project include the following:</a:t>
            </a:r>
          </a:p>
          <a:p>
            <a:pPr algn="just"/>
            <a:endParaRPr lang="en-US" sz="2800">
              <a:latin typeface="Arial" panose="020B0604020202020204" pitchFamily="34" charset="0"/>
              <a:cs typeface="Arial" panose="020B0604020202020204" pitchFamily="34" charset="0"/>
            </a:endParaRPr>
          </a:p>
          <a:p>
            <a:pPr marL="1943025" lvl="1"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Time between primary and secondary collagen fibril perfusion</a:t>
            </a:r>
          </a:p>
          <a:p>
            <a:pPr marL="1943025" lvl="1"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Substrate surface hydrophobicity</a:t>
            </a:r>
          </a:p>
          <a:p>
            <a:pPr marL="1943025" lvl="1"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PDMS device age</a:t>
            </a:r>
          </a:p>
          <a:p>
            <a:pPr marL="1943025" lvl="1"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PDMS device removal technique</a:t>
            </a:r>
          </a:p>
          <a:p>
            <a:pPr marL="1943025" lvl="1"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Collagen fibril hydration at the time of PDMS device removal</a:t>
            </a:r>
          </a:p>
          <a:p>
            <a:pPr marL="457200" indent="-457200" algn="just">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algn="just"/>
            <a:r>
              <a:rPr lang="en-US" sz="2800">
                <a:latin typeface="Arial" panose="020B0604020202020204" pitchFamily="34" charset="0"/>
                <a:cs typeface="Arial" panose="020B0604020202020204" pitchFamily="34" charset="0"/>
              </a:rPr>
              <a:t>The inconsistency with collagen rip-off during crisscross collagen fabrication is likely due to a combination of these and other factors. As such, completion of a protocol that produces crisscross collagen with consistent rip-off or no rip-off will need to be achieved by controlling all variables or by another approach. The hydrophilic approach that was tested during this project shows promise for consistently fabricating collagen fibrils with a tear-off region that can be utilized to make a patch of crisscross collagen of known dimensions. Once a consistent protocol has been created, keratocytes can be seeded on the resulting substrates and observed to learn more about their behavior in the mimetic environment.</a:t>
            </a:r>
          </a:p>
        </p:txBody>
      </p:sp>
      <p:sp>
        <p:nvSpPr>
          <p:cNvPr id="14" name="Text Placeholder 13"/>
          <p:cNvSpPr>
            <a:spLocks noGrp="1"/>
          </p:cNvSpPr>
          <p:nvPr>
            <p:ph type="body" sz="quarter" idx="27"/>
          </p:nvPr>
        </p:nvSpPr>
        <p:spPr>
          <a:xfrm>
            <a:off x="33195557" y="21406652"/>
            <a:ext cx="10201275" cy="754045"/>
          </a:xfrm>
          <a:solidFill>
            <a:srgbClr val="047843"/>
          </a:solidFill>
        </p:spPr>
        <p:txBody>
          <a:bodyPr/>
          <a:lstStyle/>
          <a:p>
            <a:r>
              <a:rPr lang="en-US"/>
              <a:t>REFERENCES</a:t>
            </a:r>
          </a:p>
        </p:txBody>
      </p:sp>
      <p:sp>
        <p:nvSpPr>
          <p:cNvPr id="15" name="Text Placeholder 14"/>
          <p:cNvSpPr>
            <a:spLocks noGrp="1"/>
          </p:cNvSpPr>
          <p:nvPr>
            <p:ph type="body" sz="quarter" idx="28"/>
          </p:nvPr>
        </p:nvSpPr>
        <p:spPr>
          <a:xfrm>
            <a:off x="33185100" y="22121732"/>
            <a:ext cx="10201275" cy="6149354"/>
          </a:xfrm>
        </p:spPr>
        <p:txBody>
          <a:bodyPr/>
          <a:lstStyle/>
          <a:p>
            <a:pPr marL="457200" indent="-457200">
              <a:buAutoNum type="arabicPeriod"/>
            </a:pPr>
            <a:r>
              <a:rPr lang="en-US" sz="2400"/>
              <a:t>Ehlers, N., </a:t>
            </a:r>
            <a:r>
              <a:rPr lang="en-US" sz="2400" err="1"/>
              <a:t>Hjortdal</a:t>
            </a:r>
            <a:r>
              <a:rPr lang="en-US" sz="2400"/>
              <a:t>, J. (2005). The Cornea: Epithelium and Stroma. </a:t>
            </a:r>
            <a:r>
              <a:rPr lang="en-US" sz="2400" i="1"/>
              <a:t>Advances in Organ Biology</a:t>
            </a:r>
            <a:r>
              <a:rPr lang="en-US" sz="2400"/>
              <a:t>, 10(3), 83-111. </a:t>
            </a:r>
            <a:r>
              <a:rPr lang="en-US" sz="2400">
                <a:hlinkClick r:id="rId4"/>
              </a:rPr>
              <a:t>https://doi.org/10.1016/S1569-2590(05)10003-2</a:t>
            </a:r>
            <a:r>
              <a:rPr lang="en-US" sz="2400"/>
              <a:t>.</a:t>
            </a:r>
          </a:p>
          <a:p>
            <a:pPr marL="457200" indent="-457200">
              <a:buAutoNum type="arabicPeriod"/>
            </a:pPr>
            <a:r>
              <a:rPr lang="en-US" sz="2400">
                <a:effectLst/>
              </a:rPr>
              <a:t> Yam, G. H. F., Riau, A. K., </a:t>
            </a:r>
            <a:r>
              <a:rPr lang="en-US" sz="2400" err="1">
                <a:effectLst/>
              </a:rPr>
              <a:t>Funderburgh</a:t>
            </a:r>
            <a:r>
              <a:rPr lang="en-US" sz="2400">
                <a:effectLst/>
              </a:rPr>
              <a:t>, M. L., Mehta, J. S., &amp; </a:t>
            </a:r>
            <a:r>
              <a:rPr lang="en-US" sz="2400" err="1">
                <a:effectLst/>
              </a:rPr>
              <a:t>Jhanji</a:t>
            </a:r>
            <a:r>
              <a:rPr lang="en-US" sz="2400">
                <a:effectLst/>
              </a:rPr>
              <a:t>, V. (2020). Keratocyte biology. </a:t>
            </a:r>
            <a:r>
              <a:rPr lang="en-US" sz="2400" i="1">
                <a:effectLst/>
              </a:rPr>
              <a:t>Experimental Eye Research</a:t>
            </a:r>
            <a:r>
              <a:rPr lang="en-US" sz="2400">
                <a:effectLst/>
              </a:rPr>
              <a:t>, </a:t>
            </a:r>
            <a:r>
              <a:rPr lang="en-US" sz="2400" i="1">
                <a:effectLst/>
              </a:rPr>
              <a:t>196</a:t>
            </a:r>
            <a:r>
              <a:rPr lang="en-US" sz="2400">
                <a:effectLst/>
              </a:rPr>
              <a:t>(March), 108062. </a:t>
            </a:r>
            <a:r>
              <a:rPr lang="en-US" sz="2400">
                <a:effectLst/>
                <a:hlinkClick r:id="rId5"/>
              </a:rPr>
              <a:t>https://doi.org/10.1016/j.exer.2020.108062</a:t>
            </a:r>
            <a:endParaRPr lang="en-US" sz="2400">
              <a:effectLst/>
            </a:endParaRPr>
          </a:p>
          <a:p>
            <a:pPr marL="457200" indent="-457200">
              <a:buAutoNum type="arabicPeriod"/>
            </a:pPr>
            <a:r>
              <a:rPr lang="en-US" sz="2400"/>
              <a:t>3. </a:t>
            </a:r>
            <a:r>
              <a:rPr lang="en-US" sz="2400">
                <a:effectLst/>
              </a:rPr>
              <a:t>Komai, Y., &amp; </a:t>
            </a:r>
            <a:r>
              <a:rPr lang="en-US" sz="2400" err="1">
                <a:effectLst/>
              </a:rPr>
              <a:t>Ushiki</a:t>
            </a:r>
            <a:r>
              <a:rPr lang="en-US" sz="2400">
                <a:effectLst/>
              </a:rPr>
              <a:t>, T. (1991). The three-dimensional organization of collagen fibrils in the human cornea and sclera. </a:t>
            </a:r>
            <a:r>
              <a:rPr lang="en-US" sz="2400" i="1">
                <a:effectLst/>
              </a:rPr>
              <a:t>Investigative Ophthalmology and Visual Science</a:t>
            </a:r>
            <a:r>
              <a:rPr lang="en-US" sz="2400">
                <a:effectLst/>
              </a:rPr>
              <a:t>, </a:t>
            </a:r>
            <a:r>
              <a:rPr lang="en-US" sz="2400" i="1">
                <a:effectLst/>
              </a:rPr>
              <a:t>32</a:t>
            </a:r>
            <a:r>
              <a:rPr lang="en-US" sz="2400">
                <a:effectLst/>
              </a:rPr>
              <a:t>(8), 2244–2258.</a:t>
            </a:r>
          </a:p>
          <a:p>
            <a:pPr marL="457200" indent="-457200">
              <a:buAutoNum type="arabicPeriod"/>
            </a:pPr>
            <a:r>
              <a:rPr lang="en-US" sz="2400"/>
              <a:t>4. Lam, K. H., </a:t>
            </a:r>
            <a:r>
              <a:rPr lang="en-US" sz="2400" err="1"/>
              <a:t>Kivanany</a:t>
            </a:r>
            <a:r>
              <a:rPr lang="en-US" sz="2400"/>
              <a:t>, P. B., Grose, K., </a:t>
            </a:r>
            <a:r>
              <a:rPr lang="en-US" sz="2400" err="1"/>
              <a:t>Yonet-Tanyeri</a:t>
            </a:r>
            <a:r>
              <a:rPr lang="en-US" sz="2400"/>
              <a:t>, N., </a:t>
            </a:r>
            <a:r>
              <a:rPr lang="en-US" sz="2400" err="1"/>
              <a:t>Alsmadi</a:t>
            </a:r>
            <a:r>
              <a:rPr lang="en-US" sz="2400"/>
              <a:t>, N., Varner, V. D., </a:t>
            </a:r>
            <a:r>
              <a:rPr lang="en-US" sz="2400" err="1"/>
              <a:t>Petroll</a:t>
            </a:r>
            <a:r>
              <a:rPr lang="en-US" sz="2400"/>
              <a:t>, W. M., &amp; </a:t>
            </a:r>
            <a:r>
              <a:rPr lang="en-US" sz="2400" err="1"/>
              <a:t>Schmidtke</a:t>
            </a:r>
            <a:r>
              <a:rPr lang="en-US" sz="2400"/>
              <a:t>, D. W. (2019). A high-throughput microfluidic method for fabricating aligned collagen fibrils to study Keratocyte behavior. </a:t>
            </a:r>
            <a:r>
              <a:rPr lang="en-US" sz="2400" i="1"/>
              <a:t>Biomedical Microdevices</a:t>
            </a:r>
            <a:r>
              <a:rPr lang="en-US" sz="2400"/>
              <a:t>, </a:t>
            </a:r>
            <a:r>
              <a:rPr lang="en-US" sz="2400" i="1"/>
              <a:t>21</a:t>
            </a:r>
            <a:r>
              <a:rPr lang="en-US" sz="2400"/>
              <a:t>(4). https://doi.org/10.1007/s10544-019-0436-3</a:t>
            </a:r>
          </a:p>
          <a:p>
            <a:endParaRPr lang="en-US" sz="1600"/>
          </a:p>
        </p:txBody>
      </p:sp>
      <p:sp>
        <p:nvSpPr>
          <p:cNvPr id="16" name="Text Placeholder 15"/>
          <p:cNvSpPr>
            <a:spLocks noGrp="1"/>
          </p:cNvSpPr>
          <p:nvPr>
            <p:ph type="body" sz="quarter" idx="29"/>
          </p:nvPr>
        </p:nvSpPr>
        <p:spPr>
          <a:xfrm>
            <a:off x="33247013" y="28056293"/>
            <a:ext cx="10201275" cy="754045"/>
          </a:xfrm>
          <a:solidFill>
            <a:srgbClr val="047843"/>
          </a:solidFill>
        </p:spPr>
        <p:txBody>
          <a:bodyPr/>
          <a:lstStyle/>
          <a:p>
            <a:r>
              <a:rPr lang="en-US"/>
              <a:t>ACKNOWLEDGEMENTS</a:t>
            </a:r>
          </a:p>
        </p:txBody>
      </p:sp>
      <p:sp>
        <p:nvSpPr>
          <p:cNvPr id="17" name="Text Placeholder 16"/>
          <p:cNvSpPr>
            <a:spLocks noGrp="1"/>
          </p:cNvSpPr>
          <p:nvPr>
            <p:ph type="body" sz="quarter" idx="30"/>
          </p:nvPr>
        </p:nvSpPr>
        <p:spPr>
          <a:xfrm>
            <a:off x="33247012" y="29138972"/>
            <a:ext cx="10201275" cy="2462190"/>
          </a:xfrm>
        </p:spPr>
        <p:txBody>
          <a:bodyPr/>
          <a:lstStyle/>
          <a:p>
            <a:pPr algn="just"/>
            <a:r>
              <a:rPr lang="en-US"/>
              <a:t>This research is supported by the Jonsson School‘s Undergraduate Research Award program. </a:t>
            </a:r>
          </a:p>
          <a:p>
            <a:pPr algn="just"/>
            <a:r>
              <a:rPr lang="en-US"/>
              <a:t>I would also like to thank Dr. </a:t>
            </a:r>
            <a:r>
              <a:rPr lang="en-US" err="1"/>
              <a:t>Schmidtke</a:t>
            </a:r>
            <a:r>
              <a:rPr lang="en-US"/>
              <a:t> and the </a:t>
            </a:r>
            <a:r>
              <a:rPr lang="en-US" err="1"/>
              <a:t>Schmidtke</a:t>
            </a:r>
            <a:r>
              <a:rPr lang="en-US"/>
              <a:t> lab group for their immense support and mentorship throughout this project.</a:t>
            </a:r>
          </a:p>
        </p:txBody>
      </p:sp>
      <p:sp>
        <p:nvSpPr>
          <p:cNvPr id="18" name="Text Placeholder 17"/>
          <p:cNvSpPr>
            <a:spLocks noGrp="1"/>
          </p:cNvSpPr>
          <p:nvPr>
            <p:ph type="body" sz="quarter" idx="96"/>
          </p:nvPr>
        </p:nvSpPr>
        <p:spPr>
          <a:xfrm>
            <a:off x="502922" y="25963959"/>
            <a:ext cx="10201275" cy="5890821"/>
          </a:xfrm>
        </p:spPr>
        <p:txBody>
          <a:bodyPr/>
          <a:lstStyle/>
          <a:p>
            <a:pPr marL="457200" indent="-457200">
              <a:buAutoNum type="arabicPeriod"/>
            </a:pPr>
            <a:r>
              <a:rPr lang="en-US" sz="2800" b="1">
                <a:latin typeface="Arial" panose="020B0604020202020204" pitchFamily="34" charset="0"/>
                <a:cs typeface="Arial" panose="020B0604020202020204" pitchFamily="34" charset="0"/>
              </a:rPr>
              <a:t>Fabricate crisscross collagen patterns</a:t>
            </a:r>
          </a:p>
          <a:p>
            <a:pPr marL="457200" indent="-457200">
              <a:buAutoNum type="arabicPeriod"/>
            </a:pPr>
            <a:endParaRPr lang="en-US" sz="2800" b="1">
              <a:latin typeface="Arial" panose="020B0604020202020204" pitchFamily="34" charset="0"/>
              <a:cs typeface="Arial" panose="020B0604020202020204" pitchFamily="34" charset="0"/>
            </a:endParaRPr>
          </a:p>
          <a:p>
            <a:pPr marL="457200" indent="-457200">
              <a:buAutoNum type="arabicPeriod"/>
            </a:pPr>
            <a:r>
              <a:rPr lang="en-US" sz="2800" b="1">
                <a:latin typeface="Arial" panose="020B0604020202020204" pitchFamily="34" charset="0"/>
                <a:cs typeface="Arial" panose="020B0604020202020204" pitchFamily="34" charset="0"/>
              </a:rPr>
              <a:t>Analyze collagen to verify alignment</a:t>
            </a:r>
          </a:p>
          <a:p>
            <a:pPr marL="457200" indent="-457200">
              <a:buAutoNum type="arabicPeriod"/>
            </a:pPr>
            <a:endParaRPr lang="en-US" sz="2800" b="1">
              <a:latin typeface="Arial" panose="020B0604020202020204" pitchFamily="34" charset="0"/>
              <a:cs typeface="Arial" panose="020B0604020202020204" pitchFamily="34" charset="0"/>
            </a:endParaRPr>
          </a:p>
          <a:p>
            <a:pPr marL="457200" indent="-457200">
              <a:buFont typeface="Arial" pitchFamily="34" charset="0"/>
              <a:buAutoNum type="arabicPeriod"/>
            </a:pPr>
            <a:r>
              <a:rPr lang="en-US" sz="2800" b="1">
                <a:latin typeface="Arial" panose="020B0604020202020204" pitchFamily="34" charset="0"/>
                <a:cs typeface="Arial" panose="020B0604020202020204" pitchFamily="34" charset="0"/>
              </a:rPr>
              <a:t>Determine factors contributing to collagen rip-off</a:t>
            </a:r>
          </a:p>
          <a:p>
            <a:pPr marL="457200" indent="-457200">
              <a:buFont typeface="Arial" pitchFamily="34" charset="0"/>
              <a:buAutoNum type="arabicPeriod"/>
            </a:pPr>
            <a:endParaRPr lang="en-US" sz="2800" b="1">
              <a:latin typeface="Arial" panose="020B0604020202020204" pitchFamily="34" charset="0"/>
              <a:cs typeface="Arial" panose="020B0604020202020204" pitchFamily="34" charset="0"/>
            </a:endParaRPr>
          </a:p>
          <a:p>
            <a:pPr marL="457200" indent="-457200">
              <a:buAutoNum type="arabicPeriod"/>
            </a:pPr>
            <a:r>
              <a:rPr lang="en-US" sz="2800" b="1">
                <a:latin typeface="Arial" panose="020B0604020202020204" pitchFamily="34" charset="0"/>
                <a:cs typeface="Arial" panose="020B0604020202020204" pitchFamily="34" charset="0"/>
              </a:rPr>
              <a:t>Try alternate microfluidic methods for consistent collagen rip-off</a:t>
            </a:r>
          </a:p>
          <a:p>
            <a:pPr marL="457200" indent="-457200">
              <a:buAutoNum type="arabicPeriod"/>
            </a:pPr>
            <a:endParaRPr lang="en-US" sz="2800" b="1">
              <a:latin typeface="Arial" panose="020B0604020202020204" pitchFamily="34" charset="0"/>
              <a:cs typeface="Arial" panose="020B0604020202020204" pitchFamily="34" charset="0"/>
            </a:endParaRPr>
          </a:p>
          <a:p>
            <a:pPr marL="457200" indent="-457200">
              <a:buAutoNum type="arabicPeriod"/>
            </a:pPr>
            <a:r>
              <a:rPr lang="en-US" sz="2800" b="1">
                <a:latin typeface="Arial" panose="020B0604020202020204" pitchFamily="34" charset="0"/>
                <a:cs typeface="Arial" panose="020B0604020202020204" pitchFamily="34" charset="0"/>
              </a:rPr>
              <a:t>Seed keratocytes on crisscross collagen and observe their behavior</a:t>
            </a:r>
          </a:p>
        </p:txBody>
      </p:sp>
      <p:sp>
        <p:nvSpPr>
          <p:cNvPr id="19" name="Text Placeholder 18"/>
          <p:cNvSpPr>
            <a:spLocks noGrp="1"/>
          </p:cNvSpPr>
          <p:nvPr>
            <p:ph type="body" sz="quarter" idx="125"/>
          </p:nvPr>
        </p:nvSpPr>
        <p:spPr/>
        <p:txBody>
          <a:bodyPr/>
          <a:lstStyle/>
          <a:p>
            <a:endParaRPr lang="en-US"/>
          </a:p>
        </p:txBody>
      </p:sp>
      <p:sp>
        <p:nvSpPr>
          <p:cNvPr id="20" name="Picture Placeholder 19"/>
          <p:cNvSpPr>
            <a:spLocks noGrp="1"/>
          </p:cNvSpPr>
          <p:nvPr>
            <p:ph type="pic" sz="quarter" idx="135"/>
          </p:nvPr>
        </p:nvSpPr>
        <p:spPr/>
      </p:sp>
      <p:sp>
        <p:nvSpPr>
          <p:cNvPr id="22" name="Text Placeholder 21"/>
          <p:cNvSpPr>
            <a:spLocks noGrp="1"/>
          </p:cNvSpPr>
          <p:nvPr>
            <p:ph type="body" sz="quarter" idx="151"/>
          </p:nvPr>
        </p:nvSpPr>
        <p:spPr>
          <a:xfrm>
            <a:off x="11282710" y="2445335"/>
            <a:ext cx="21431250" cy="3427907"/>
          </a:xfrm>
        </p:spPr>
        <p:txBody>
          <a:bodyPr/>
          <a:lstStyle/>
          <a:p>
            <a:r>
              <a:rPr lang="en-US" sz="5400"/>
              <a:t>Nathaniel Tjahjono</a:t>
            </a:r>
            <a:r>
              <a:rPr lang="en-US" sz="5400" baseline="30000"/>
              <a:t>1</a:t>
            </a:r>
            <a:r>
              <a:rPr lang="en-US" sz="5400"/>
              <a:t>, David Schmidtke</a:t>
            </a:r>
            <a:r>
              <a:rPr lang="en-US" sz="5400" baseline="30000"/>
              <a:t>1</a:t>
            </a:r>
            <a:endParaRPr lang="en-US" sz="5400"/>
          </a:p>
          <a:p>
            <a:r>
              <a:rPr lang="en-US" sz="3600" baseline="30000"/>
              <a:t>1</a:t>
            </a:r>
            <a:r>
              <a:rPr lang="en-US" sz="3600"/>
              <a:t>Department of Bioengineering, University of Texas at Dallas, 800 W. Campbell Tc, </a:t>
            </a:r>
            <a:r>
              <a:rPr lang="en-US" sz="3600" err="1"/>
              <a:t>Richarcson</a:t>
            </a:r>
            <a:r>
              <a:rPr lang="en-US" sz="3600"/>
              <a:t>, TX 75080, USA</a:t>
            </a:r>
          </a:p>
        </p:txBody>
      </p:sp>
      <p:sp>
        <p:nvSpPr>
          <p:cNvPr id="23" name="Picture Placeholder 22"/>
          <p:cNvSpPr>
            <a:spLocks noGrp="1"/>
          </p:cNvSpPr>
          <p:nvPr>
            <p:ph type="pic" sz="quarter" idx="152"/>
          </p:nvPr>
        </p:nvSpPr>
        <p:spPr/>
      </p:sp>
      <p:sp>
        <p:nvSpPr>
          <p:cNvPr id="24" name="Picture Placeholder 23"/>
          <p:cNvSpPr>
            <a:spLocks noGrp="1"/>
          </p:cNvSpPr>
          <p:nvPr>
            <p:ph type="pic" sz="quarter" idx="153"/>
          </p:nvPr>
        </p:nvSpPr>
        <p:spPr/>
      </p:sp>
      <p:sp>
        <p:nvSpPr>
          <p:cNvPr id="25" name="Picture Placeholder 24"/>
          <p:cNvSpPr>
            <a:spLocks noGrp="1"/>
          </p:cNvSpPr>
          <p:nvPr>
            <p:ph type="pic" sz="quarter" idx="154"/>
          </p:nvPr>
        </p:nvSpPr>
        <p:spPr/>
      </p:sp>
      <p:sp>
        <p:nvSpPr>
          <p:cNvPr id="26" name="Picture Placeholder 25"/>
          <p:cNvSpPr>
            <a:spLocks noGrp="1"/>
          </p:cNvSpPr>
          <p:nvPr>
            <p:ph type="pic" sz="quarter" idx="155"/>
          </p:nvPr>
        </p:nvSpPr>
        <p:spPr/>
      </p:sp>
      <p:sp>
        <p:nvSpPr>
          <p:cNvPr id="27" name="Picture Placeholder 26"/>
          <p:cNvSpPr>
            <a:spLocks noGrp="1"/>
          </p:cNvSpPr>
          <p:nvPr>
            <p:ph type="pic" sz="quarter" idx="156"/>
          </p:nvPr>
        </p:nvSpPr>
        <p:spPr/>
      </p:sp>
      <p:pic>
        <p:nvPicPr>
          <p:cNvPr id="86" name="Picture Placeholder 85">
            <a:extLst>
              <a:ext uri="{FF2B5EF4-FFF2-40B4-BE49-F238E27FC236}">
                <a16:creationId xmlns:a16="http://schemas.microsoft.com/office/drawing/2014/main" id="{449BAE49-2804-459E-8227-C410BAFEE6B6}"/>
              </a:ext>
            </a:extLst>
          </p:cNvPr>
          <p:cNvPicPr>
            <a:picLocks noGrp="1" noChangeAspect="1"/>
          </p:cNvPicPr>
          <p:nvPr>
            <p:ph type="pic" sz="quarter" idx="157"/>
          </p:nvPr>
        </p:nvPicPr>
        <p:blipFill rotWithShape="1">
          <a:blip r:embed="rId6"/>
          <a:srcRect t="1716" b="-48"/>
          <a:stretch/>
        </p:blipFill>
        <p:spPr>
          <a:xfrm>
            <a:off x="24430267" y="8540725"/>
            <a:ext cx="7875176" cy="9404111"/>
          </a:xfrm>
          <a:prstGeom prst="rect">
            <a:avLst/>
          </a:prstGeom>
        </p:spPr>
      </p:pic>
      <p:sp>
        <p:nvSpPr>
          <p:cNvPr id="30" name="Text Placeholder 29"/>
          <p:cNvSpPr>
            <a:spLocks noGrp="1"/>
          </p:cNvSpPr>
          <p:nvPr>
            <p:ph type="body" sz="quarter" idx="167"/>
          </p:nvPr>
        </p:nvSpPr>
        <p:spPr/>
        <p:txBody>
          <a:bodyPr/>
          <a:lstStyle/>
          <a:p>
            <a:endParaRPr lang="en-US"/>
          </a:p>
        </p:txBody>
      </p:sp>
      <p:sp>
        <p:nvSpPr>
          <p:cNvPr id="31" name="Text Placeholder 30"/>
          <p:cNvSpPr>
            <a:spLocks noGrp="1"/>
          </p:cNvSpPr>
          <p:nvPr>
            <p:ph type="body" sz="quarter" idx="168"/>
          </p:nvPr>
        </p:nvSpPr>
        <p:spPr/>
        <p:txBody>
          <a:bodyPr/>
          <a:lstStyle/>
          <a:p>
            <a:endParaRPr lang="en-US"/>
          </a:p>
        </p:txBody>
      </p:sp>
      <p:sp>
        <p:nvSpPr>
          <p:cNvPr id="32" name="Text Placeholder 31"/>
          <p:cNvSpPr>
            <a:spLocks noGrp="1"/>
          </p:cNvSpPr>
          <p:nvPr>
            <p:ph type="body" sz="quarter" idx="169"/>
          </p:nvPr>
        </p:nvSpPr>
        <p:spPr/>
        <p:txBody>
          <a:bodyPr/>
          <a:lstStyle/>
          <a:p>
            <a:endParaRPr lang="en-US"/>
          </a:p>
        </p:txBody>
      </p:sp>
      <p:sp>
        <p:nvSpPr>
          <p:cNvPr id="33" name="Text Placeholder 32"/>
          <p:cNvSpPr>
            <a:spLocks noGrp="1"/>
          </p:cNvSpPr>
          <p:nvPr>
            <p:ph type="body" sz="quarter" idx="170"/>
          </p:nvPr>
        </p:nvSpPr>
        <p:spPr/>
        <p:txBody>
          <a:bodyPr/>
          <a:lstStyle/>
          <a:p>
            <a:endParaRPr lang="en-US"/>
          </a:p>
        </p:txBody>
      </p:sp>
      <p:sp>
        <p:nvSpPr>
          <p:cNvPr id="34" name="Text Placeholder 33"/>
          <p:cNvSpPr>
            <a:spLocks noGrp="1"/>
          </p:cNvSpPr>
          <p:nvPr>
            <p:ph type="body" sz="quarter" idx="171"/>
          </p:nvPr>
        </p:nvSpPr>
        <p:spPr/>
        <p:txBody>
          <a:bodyPr/>
          <a:lstStyle/>
          <a:p>
            <a:endParaRPr lang="en-US"/>
          </a:p>
        </p:txBody>
      </p:sp>
      <p:sp>
        <p:nvSpPr>
          <p:cNvPr id="35" name="Text Placeholder 34"/>
          <p:cNvSpPr>
            <a:spLocks noGrp="1"/>
          </p:cNvSpPr>
          <p:nvPr>
            <p:ph type="body" sz="quarter" idx="172"/>
          </p:nvPr>
        </p:nvSpPr>
        <p:spPr/>
        <p:txBody>
          <a:bodyPr/>
          <a:lstStyle/>
          <a:p>
            <a:endParaRPr lang="en-US"/>
          </a:p>
        </p:txBody>
      </p:sp>
      <p:sp>
        <p:nvSpPr>
          <p:cNvPr id="36" name="Text Placeholder 35"/>
          <p:cNvSpPr>
            <a:spLocks noGrp="1"/>
          </p:cNvSpPr>
          <p:nvPr>
            <p:ph type="body" sz="quarter" idx="173"/>
          </p:nvPr>
        </p:nvSpPr>
        <p:spPr/>
        <p:txBody>
          <a:bodyPr/>
          <a:lstStyle/>
          <a:p>
            <a:endParaRPr lang="en-US"/>
          </a:p>
        </p:txBody>
      </p:sp>
      <p:sp>
        <p:nvSpPr>
          <p:cNvPr id="37" name="Text Placeholder 36"/>
          <p:cNvSpPr>
            <a:spLocks noGrp="1"/>
          </p:cNvSpPr>
          <p:nvPr>
            <p:ph type="body" sz="quarter" idx="174"/>
          </p:nvPr>
        </p:nvSpPr>
        <p:spPr/>
        <p:txBody>
          <a:bodyPr/>
          <a:lstStyle/>
          <a:p>
            <a:endParaRPr lang="en-US"/>
          </a:p>
        </p:txBody>
      </p:sp>
      <p:sp>
        <p:nvSpPr>
          <p:cNvPr id="38" name="Text Placeholder 37"/>
          <p:cNvSpPr>
            <a:spLocks noGrp="1"/>
          </p:cNvSpPr>
          <p:nvPr>
            <p:ph type="body" sz="quarter" idx="175"/>
          </p:nvPr>
        </p:nvSpPr>
        <p:spPr/>
        <p:txBody>
          <a:bodyPr/>
          <a:lstStyle/>
          <a:p>
            <a:endParaRPr lang="en-US"/>
          </a:p>
        </p:txBody>
      </p:sp>
      <p:sp>
        <p:nvSpPr>
          <p:cNvPr id="39" name="Text Placeholder 38"/>
          <p:cNvSpPr>
            <a:spLocks noGrp="1"/>
          </p:cNvSpPr>
          <p:nvPr>
            <p:ph type="body" sz="quarter" idx="176"/>
          </p:nvPr>
        </p:nvSpPr>
        <p:spPr/>
        <p:txBody>
          <a:bodyPr/>
          <a:lstStyle/>
          <a:p>
            <a:endParaRPr lang="en-US"/>
          </a:p>
        </p:txBody>
      </p:sp>
      <p:sp>
        <p:nvSpPr>
          <p:cNvPr id="40" name="Text Placeholder 39"/>
          <p:cNvSpPr>
            <a:spLocks noGrp="1"/>
          </p:cNvSpPr>
          <p:nvPr>
            <p:ph type="body" sz="quarter" idx="177"/>
          </p:nvPr>
        </p:nvSpPr>
        <p:spPr/>
        <p:txBody>
          <a:bodyPr/>
          <a:lstStyle/>
          <a:p>
            <a:endParaRPr lang="en-US"/>
          </a:p>
        </p:txBody>
      </p:sp>
      <p:sp>
        <p:nvSpPr>
          <p:cNvPr id="41" name="Text Placeholder 40"/>
          <p:cNvSpPr>
            <a:spLocks noGrp="1"/>
          </p:cNvSpPr>
          <p:nvPr>
            <p:ph type="body" sz="quarter" idx="178"/>
          </p:nvPr>
        </p:nvSpPr>
        <p:spPr/>
        <p:txBody>
          <a:bodyPr/>
          <a:lstStyle/>
          <a:p>
            <a:endParaRPr lang="en-US"/>
          </a:p>
        </p:txBody>
      </p:sp>
      <p:sp>
        <p:nvSpPr>
          <p:cNvPr id="42" name="Text Placeholder 41"/>
          <p:cNvSpPr>
            <a:spLocks noGrp="1"/>
          </p:cNvSpPr>
          <p:nvPr>
            <p:ph type="body" sz="quarter" idx="179"/>
          </p:nvPr>
        </p:nvSpPr>
        <p:spPr/>
        <p:txBody>
          <a:bodyPr/>
          <a:lstStyle/>
          <a:p>
            <a:endParaRPr lang="en-US"/>
          </a:p>
        </p:txBody>
      </p:sp>
      <p:sp>
        <p:nvSpPr>
          <p:cNvPr id="43" name="Text Placeholder 42"/>
          <p:cNvSpPr>
            <a:spLocks noGrp="1"/>
          </p:cNvSpPr>
          <p:nvPr>
            <p:ph type="body" sz="quarter" idx="180"/>
          </p:nvPr>
        </p:nvSpPr>
        <p:spPr/>
        <p:txBody>
          <a:bodyPr/>
          <a:lstStyle/>
          <a:p>
            <a:endParaRPr lang="en-US"/>
          </a:p>
        </p:txBody>
      </p:sp>
      <p:sp>
        <p:nvSpPr>
          <p:cNvPr id="44" name="Text Placeholder 43"/>
          <p:cNvSpPr>
            <a:spLocks noGrp="1"/>
          </p:cNvSpPr>
          <p:nvPr>
            <p:ph type="body" sz="quarter" idx="181"/>
          </p:nvPr>
        </p:nvSpPr>
        <p:spPr/>
        <p:txBody>
          <a:bodyPr/>
          <a:lstStyle/>
          <a:p>
            <a:endParaRPr lang="en-US"/>
          </a:p>
        </p:txBody>
      </p:sp>
      <p:sp>
        <p:nvSpPr>
          <p:cNvPr id="45" name="Text Placeholder 44"/>
          <p:cNvSpPr>
            <a:spLocks noGrp="1"/>
          </p:cNvSpPr>
          <p:nvPr>
            <p:ph type="body" sz="quarter" idx="182"/>
          </p:nvPr>
        </p:nvSpPr>
        <p:spPr/>
        <p:txBody>
          <a:bodyPr/>
          <a:lstStyle/>
          <a:p>
            <a:endParaRPr lang="en-US"/>
          </a:p>
        </p:txBody>
      </p:sp>
      <p:sp>
        <p:nvSpPr>
          <p:cNvPr id="46" name="Text Placeholder 45"/>
          <p:cNvSpPr>
            <a:spLocks noGrp="1"/>
          </p:cNvSpPr>
          <p:nvPr>
            <p:ph type="body" sz="quarter" idx="183"/>
          </p:nvPr>
        </p:nvSpPr>
        <p:spPr/>
        <p:txBody>
          <a:bodyPr/>
          <a:lstStyle/>
          <a:p>
            <a:endParaRPr lang="en-US"/>
          </a:p>
        </p:txBody>
      </p:sp>
      <p:sp>
        <p:nvSpPr>
          <p:cNvPr id="47" name="TextBox 46"/>
          <p:cNvSpPr txBox="1"/>
          <p:nvPr/>
        </p:nvSpPr>
        <p:spPr>
          <a:xfrm>
            <a:off x="34926985" y="771082"/>
            <a:ext cx="184666" cy="1415772"/>
          </a:xfrm>
          <a:prstGeom prst="rect">
            <a:avLst/>
          </a:prstGeom>
          <a:noFill/>
        </p:spPr>
        <p:txBody>
          <a:bodyPr wrap="none" rtlCol="0">
            <a:spAutoFit/>
          </a:bodyPr>
          <a:lstStyle/>
          <a:p>
            <a:endParaRPr lang="en-US"/>
          </a:p>
        </p:txBody>
      </p:sp>
      <p:pic>
        <p:nvPicPr>
          <p:cNvPr id="51" name="Picture 50">
            <a:extLst>
              <a:ext uri="{FF2B5EF4-FFF2-40B4-BE49-F238E27FC236}">
                <a16:creationId xmlns:a16="http://schemas.microsoft.com/office/drawing/2014/main" id="{DE3C1FCB-AA2C-497B-9266-8D67BDF88C4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665895" y="6143407"/>
            <a:ext cx="11982027" cy="8418461"/>
          </a:xfrm>
          <a:prstGeom prst="rect">
            <a:avLst/>
          </a:prstGeom>
        </p:spPr>
      </p:pic>
      <p:sp>
        <p:nvSpPr>
          <p:cNvPr id="91" name="Text Placeholder 9">
            <a:extLst>
              <a:ext uri="{FF2B5EF4-FFF2-40B4-BE49-F238E27FC236}">
                <a16:creationId xmlns:a16="http://schemas.microsoft.com/office/drawing/2014/main" id="{9D457C37-85D7-41F4-9AAD-F7BD92EB01ED}"/>
              </a:ext>
            </a:extLst>
          </p:cNvPr>
          <p:cNvSpPr txBox="1">
            <a:spLocks/>
          </p:cNvSpPr>
          <p:nvPr/>
        </p:nvSpPr>
        <p:spPr>
          <a:xfrm>
            <a:off x="11153829" y="14453609"/>
            <a:ext cx="12731876" cy="378563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400" b="1">
                <a:latin typeface="Arial" panose="020B0604020202020204" pitchFamily="34" charset="0"/>
                <a:cs typeface="Arial" panose="020B0604020202020204" pitchFamily="34" charset="0"/>
              </a:rPr>
              <a:t>Fig. 2 Schematic of Crisscross Aligned Collagen Fibril Formation via Microfluidic Deposition. </a:t>
            </a:r>
            <a:r>
              <a:rPr lang="en-US" sz="2400">
                <a:latin typeface="Arial" panose="020B0604020202020204" pitchFamily="34" charset="0"/>
                <a:cs typeface="Arial" panose="020B0604020202020204" pitchFamily="34" charset="0"/>
              </a:rPr>
              <a:t>Adapted from previous lab group protocol</a:t>
            </a:r>
            <a:r>
              <a:rPr lang="en-US" sz="2400" baseline="30000">
                <a:latin typeface="Arial" panose="020B0604020202020204" pitchFamily="34" charset="0"/>
                <a:cs typeface="Arial" panose="020B0604020202020204" pitchFamily="34" charset="0"/>
              </a:rPr>
              <a:t>[4]</a:t>
            </a:r>
            <a:r>
              <a:rPr lang="en-US" sz="2400">
                <a:latin typeface="Arial" panose="020B0604020202020204" pitchFamily="34" charset="0"/>
                <a:cs typeface="Arial" panose="020B0604020202020204" pitchFamily="34" charset="0"/>
              </a:rPr>
              <a:t>.</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 polydimethylsiloxane (PDMS) microfluidic device is plasma treated and bonded to a treated glass coverslip. The assembly is placed on a hotplate and chilled collagen solution is perfused through the device and polymerizes on the glass coverslip’s hydrophobic surface. After perfusion, the device is removed and the polymerized collagen fibrils are rinsed and left to dry. A second PDMS device is bonded to the coverslip orthogonally over the first collagen line and placed on the hotplate. Chilled collagen solution is again perfused through the device. After secondary perfusion, the device is removed, and the collagen is rinsed and left to dry.</a:t>
            </a:r>
            <a:endParaRPr lang="en-US" sz="2400" b="1">
              <a:latin typeface="Arial" panose="020B0604020202020204" pitchFamily="34" charset="0"/>
              <a:cs typeface="Arial" panose="020B0604020202020204" pitchFamily="34" charset="0"/>
            </a:endParaRPr>
          </a:p>
        </p:txBody>
      </p:sp>
      <p:sp>
        <p:nvSpPr>
          <p:cNvPr id="92" name="Text Placeholder 9">
            <a:extLst>
              <a:ext uri="{FF2B5EF4-FFF2-40B4-BE49-F238E27FC236}">
                <a16:creationId xmlns:a16="http://schemas.microsoft.com/office/drawing/2014/main" id="{7599A8B5-00EE-4EAE-974A-CA29C19810D5}"/>
              </a:ext>
            </a:extLst>
          </p:cNvPr>
          <p:cNvSpPr txBox="1">
            <a:spLocks/>
          </p:cNvSpPr>
          <p:nvPr/>
        </p:nvSpPr>
        <p:spPr>
          <a:xfrm>
            <a:off x="11095332" y="24981237"/>
            <a:ext cx="11536443" cy="230830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400" b="1">
                <a:latin typeface="Arial" panose="020B0604020202020204" pitchFamily="34" charset="0"/>
                <a:cs typeface="Arial" panose="020B0604020202020204" pitchFamily="34" charset="0"/>
              </a:rPr>
              <a:t>Fig. 3 Directionality analysis of collagen fibrils demonstrate their alignment along the horizontal and vertical axes. </a:t>
            </a:r>
            <a:r>
              <a:rPr lang="en-US" sz="2400">
                <a:latin typeface="Arial" panose="020B0604020202020204" pitchFamily="34" charset="0"/>
                <a:cs typeface="Arial" panose="020B0604020202020204" pitchFamily="34" charset="0"/>
              </a:rPr>
              <a:t>Differential interference Contrast (DIC) images of the collagen lines (a-b) used to form a crisscross pattern were taken and analyzed in ImageJ to produce directionality histograms that indicate collagen alignment along (c) the horizonal axis (0°) and (d) vertical axis (90°).</a:t>
            </a:r>
            <a:endParaRPr lang="en-US" sz="2400" b="1">
              <a:latin typeface="Arial" panose="020B0604020202020204" pitchFamily="34" charset="0"/>
              <a:cs typeface="Arial" panose="020B0604020202020204" pitchFamily="34" charset="0"/>
            </a:endParaRPr>
          </a:p>
        </p:txBody>
      </p:sp>
      <p:sp>
        <p:nvSpPr>
          <p:cNvPr id="93" name="Text Placeholder 9">
            <a:extLst>
              <a:ext uri="{FF2B5EF4-FFF2-40B4-BE49-F238E27FC236}">
                <a16:creationId xmlns:a16="http://schemas.microsoft.com/office/drawing/2014/main" id="{908D44B5-D3A1-4701-BB44-99367B46D140}"/>
              </a:ext>
            </a:extLst>
          </p:cNvPr>
          <p:cNvSpPr txBox="1">
            <a:spLocks/>
          </p:cNvSpPr>
          <p:nvPr/>
        </p:nvSpPr>
        <p:spPr>
          <a:xfrm>
            <a:off x="11566777" y="17696912"/>
            <a:ext cx="11887941"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endParaRPr lang="en-US"/>
          </a:p>
        </p:txBody>
      </p:sp>
      <p:sp>
        <p:nvSpPr>
          <p:cNvPr id="83" name="Rectangle 82">
            <a:extLst>
              <a:ext uri="{FF2B5EF4-FFF2-40B4-BE49-F238E27FC236}">
                <a16:creationId xmlns:a16="http://schemas.microsoft.com/office/drawing/2014/main" id="{F0481F4A-AE29-4BAB-8B90-FCA8709EDBEB}"/>
              </a:ext>
            </a:extLst>
          </p:cNvPr>
          <p:cNvSpPr/>
          <p:nvPr/>
        </p:nvSpPr>
        <p:spPr>
          <a:xfrm>
            <a:off x="19900429" y="18884459"/>
            <a:ext cx="6651569" cy="62259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75BC3CA-AA9E-417B-992A-5E82DC17B684}"/>
              </a:ext>
            </a:extLst>
          </p:cNvPr>
          <p:cNvSpPr/>
          <p:nvPr/>
        </p:nvSpPr>
        <p:spPr>
          <a:xfrm>
            <a:off x="11335689" y="6103311"/>
            <a:ext cx="12731876" cy="8534038"/>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3" name="Picture 112">
            <a:extLst>
              <a:ext uri="{FF2B5EF4-FFF2-40B4-BE49-F238E27FC236}">
                <a16:creationId xmlns:a16="http://schemas.microsoft.com/office/drawing/2014/main" id="{A0E4DE83-20E8-446F-BE55-B2817A7EB459}"/>
              </a:ext>
            </a:extLst>
          </p:cNvPr>
          <p:cNvPicPr>
            <a:picLocks noChangeAspect="1"/>
          </p:cNvPicPr>
          <p:nvPr/>
        </p:nvPicPr>
        <p:blipFill>
          <a:blip r:embed="rId8"/>
          <a:stretch>
            <a:fillRect/>
          </a:stretch>
        </p:blipFill>
        <p:spPr>
          <a:xfrm>
            <a:off x="2544029" y="10748767"/>
            <a:ext cx="5454164" cy="8636388"/>
          </a:xfrm>
          <a:prstGeom prst="rect">
            <a:avLst/>
          </a:prstGeom>
        </p:spPr>
      </p:pic>
      <p:sp>
        <p:nvSpPr>
          <p:cNvPr id="118" name="Text Placeholder 9">
            <a:extLst>
              <a:ext uri="{FF2B5EF4-FFF2-40B4-BE49-F238E27FC236}">
                <a16:creationId xmlns:a16="http://schemas.microsoft.com/office/drawing/2014/main" id="{62DA2825-E3F4-4C72-941A-A34E69D326FD}"/>
              </a:ext>
            </a:extLst>
          </p:cNvPr>
          <p:cNvSpPr txBox="1">
            <a:spLocks/>
          </p:cNvSpPr>
          <p:nvPr/>
        </p:nvSpPr>
        <p:spPr>
          <a:xfrm>
            <a:off x="2384990" y="18214664"/>
            <a:ext cx="6412346" cy="120030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400" b="1">
                <a:latin typeface="Arial" panose="020B0604020202020204" pitchFamily="34" charset="0"/>
                <a:cs typeface="Arial" panose="020B0604020202020204" pitchFamily="34" charset="0"/>
              </a:rPr>
              <a:t>Fig. 1 Organization of Stromal Lamellae within the Cornea</a:t>
            </a:r>
            <a:r>
              <a:rPr lang="en-US" sz="2400" b="1" baseline="30000">
                <a:latin typeface="Arial" panose="020B0604020202020204" pitchFamily="34" charset="0"/>
                <a:cs typeface="Arial" panose="020B0604020202020204" pitchFamily="34" charset="0"/>
              </a:rPr>
              <a:t>[1]</a:t>
            </a:r>
            <a:r>
              <a:rPr lang="en-US" sz="2400" b="1">
                <a:latin typeface="Arial" panose="020B0604020202020204" pitchFamily="34" charset="0"/>
                <a:cs typeface="Arial" panose="020B0604020202020204" pitchFamily="34" charset="0"/>
              </a:rPr>
              <a:t>. </a:t>
            </a:r>
          </a:p>
        </p:txBody>
      </p:sp>
      <p:sp>
        <p:nvSpPr>
          <p:cNvPr id="70" name="Rectangle 69">
            <a:extLst>
              <a:ext uri="{FF2B5EF4-FFF2-40B4-BE49-F238E27FC236}">
                <a16:creationId xmlns:a16="http://schemas.microsoft.com/office/drawing/2014/main" id="{76A1998B-7B3A-4B4E-A0B2-BAB018B3E1A5}"/>
              </a:ext>
            </a:extLst>
          </p:cNvPr>
          <p:cNvSpPr/>
          <p:nvPr/>
        </p:nvSpPr>
        <p:spPr>
          <a:xfrm>
            <a:off x="24397772" y="8476344"/>
            <a:ext cx="7907672" cy="9449992"/>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Text Placeholder 9">
            <a:extLst>
              <a:ext uri="{FF2B5EF4-FFF2-40B4-BE49-F238E27FC236}">
                <a16:creationId xmlns:a16="http://schemas.microsoft.com/office/drawing/2014/main" id="{5747F33E-A617-408C-9D25-3B4CA72A6575}"/>
              </a:ext>
            </a:extLst>
          </p:cNvPr>
          <p:cNvSpPr txBox="1">
            <a:spLocks/>
          </p:cNvSpPr>
          <p:nvPr/>
        </p:nvSpPr>
        <p:spPr>
          <a:xfrm>
            <a:off x="24006745" y="5952155"/>
            <a:ext cx="8758711" cy="267763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400" b="1">
                <a:latin typeface="Arial" panose="020B0604020202020204" pitchFamily="34" charset="0"/>
                <a:cs typeface="Arial" panose="020B0604020202020204" pitchFamily="34" charset="0"/>
              </a:rPr>
              <a:t>Fig. 2 Schematic of Aligned Collagen with Region of no Fibrils. </a:t>
            </a:r>
            <a:r>
              <a:rPr lang="en-US" sz="2400">
                <a:latin typeface="Arial" panose="020B0604020202020204" pitchFamily="34" charset="0"/>
                <a:cs typeface="Arial" panose="020B0604020202020204" pitchFamily="34" charset="0"/>
              </a:rPr>
              <a:t>A PDMS device is bonded to a PDMS coated slide and plasma treated to produce a hydrophilic region. Chilled collagen solution is then perfused orthogonal to the hydrophilic region. The PDMS device is removed, and the collagen is rinsed and left to dry.</a:t>
            </a:r>
          </a:p>
        </p:txBody>
      </p:sp>
      <p:pic>
        <p:nvPicPr>
          <p:cNvPr id="6" name="Picture 5">
            <a:extLst>
              <a:ext uri="{FF2B5EF4-FFF2-40B4-BE49-F238E27FC236}">
                <a16:creationId xmlns:a16="http://schemas.microsoft.com/office/drawing/2014/main" id="{E561C87C-C3E9-4682-9895-A274A01E3F9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344592" y="27000959"/>
            <a:ext cx="5108770" cy="4972537"/>
          </a:xfrm>
          <a:prstGeom prst="rect">
            <a:avLst/>
          </a:prstGeom>
        </p:spPr>
      </p:pic>
      <p:sp>
        <p:nvSpPr>
          <p:cNvPr id="48" name="Picture Placeholder 47">
            <a:extLst>
              <a:ext uri="{FF2B5EF4-FFF2-40B4-BE49-F238E27FC236}">
                <a16:creationId xmlns:a16="http://schemas.microsoft.com/office/drawing/2014/main" id="{0ABEF551-0CE7-4723-A8EB-6C1D26405C90}"/>
              </a:ext>
            </a:extLst>
          </p:cNvPr>
          <p:cNvSpPr>
            <a:spLocks noGrp="1"/>
          </p:cNvSpPr>
          <p:nvPr>
            <p:ph type="pic" sz="quarter" idx="158"/>
          </p:nvPr>
        </p:nvSpPr>
        <p:spPr/>
      </p:sp>
      <p:pic>
        <p:nvPicPr>
          <p:cNvPr id="50" name="Picture 49">
            <a:extLst>
              <a:ext uri="{FF2B5EF4-FFF2-40B4-BE49-F238E27FC236}">
                <a16:creationId xmlns:a16="http://schemas.microsoft.com/office/drawing/2014/main" id="{A7DEA8EB-4D20-44BE-A0B5-024FA321A2E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401147" y="18922874"/>
            <a:ext cx="8171719" cy="6288275"/>
          </a:xfrm>
          <a:prstGeom prst="rect">
            <a:avLst/>
          </a:prstGeom>
        </p:spPr>
      </p:pic>
      <p:sp>
        <p:nvSpPr>
          <p:cNvPr id="80" name="Text Placeholder 9">
            <a:extLst>
              <a:ext uri="{FF2B5EF4-FFF2-40B4-BE49-F238E27FC236}">
                <a16:creationId xmlns:a16="http://schemas.microsoft.com/office/drawing/2014/main" id="{5CD02FE1-66E1-4B10-AA6D-5D572ABD22FF}"/>
              </a:ext>
            </a:extLst>
          </p:cNvPr>
          <p:cNvSpPr txBox="1">
            <a:spLocks/>
          </p:cNvSpPr>
          <p:nvPr/>
        </p:nvSpPr>
        <p:spPr>
          <a:xfrm>
            <a:off x="16355237" y="27000959"/>
            <a:ext cx="5643098" cy="489362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400" b="1">
                <a:latin typeface="Arial" panose="020B0604020202020204" pitchFamily="34" charset="0"/>
                <a:cs typeface="Arial" panose="020B0604020202020204" pitchFamily="34" charset="0"/>
              </a:rPr>
              <a:t>Fig. 5 Corner of Fabricated Crisscross Collagen Exhibits Aligned Collagen Fibril Layer Overlapping. </a:t>
            </a:r>
            <a:r>
              <a:rPr lang="en-US" sz="2400">
                <a:latin typeface="Arial" panose="020B0604020202020204" pitchFamily="34" charset="0"/>
                <a:cs typeface="Arial" panose="020B0604020202020204" pitchFamily="34" charset="0"/>
              </a:rPr>
              <a:t>DIC imaging of the crisscross junction at 20x displays two distinguishable lines of aligned collagen fibrils. Since the image is taken from the bottom side of the substrate, the primary collagen line, as expected, is overlapped on the back side by the secondary collagen line.</a:t>
            </a:r>
            <a:endParaRPr lang="en-US" sz="2400" b="1">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CAF88F0F-765B-4002-90CA-09B6E97B70D5}"/>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2658494" y="25176395"/>
            <a:ext cx="9928360" cy="4824655"/>
          </a:xfrm>
          <a:prstGeom prst="rect">
            <a:avLst/>
          </a:prstGeom>
        </p:spPr>
      </p:pic>
      <p:sp>
        <p:nvSpPr>
          <p:cNvPr id="88" name="Text Placeholder 9">
            <a:extLst>
              <a:ext uri="{FF2B5EF4-FFF2-40B4-BE49-F238E27FC236}">
                <a16:creationId xmlns:a16="http://schemas.microsoft.com/office/drawing/2014/main" id="{ECAA1E4F-438B-4C76-8F86-21DD6A7C7159}"/>
              </a:ext>
            </a:extLst>
          </p:cNvPr>
          <p:cNvSpPr txBox="1">
            <a:spLocks/>
          </p:cNvSpPr>
          <p:nvPr/>
        </p:nvSpPr>
        <p:spPr>
          <a:xfrm>
            <a:off x="21926551" y="29899444"/>
            <a:ext cx="10747376" cy="230830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400" b="1">
                <a:latin typeface="Arial" panose="020B0604020202020204" pitchFamily="34" charset="0"/>
                <a:cs typeface="Arial" panose="020B0604020202020204" pitchFamily="34" charset="0"/>
              </a:rPr>
              <a:t>Fig. 6 Hydrophilic Patch Experiment Produced a Cut-off Region with Less Collagen Polymerization. </a:t>
            </a:r>
            <a:r>
              <a:rPr lang="en-US" sz="2400">
                <a:latin typeface="Arial" panose="020B0604020202020204" pitchFamily="34" charset="0"/>
                <a:cs typeface="Arial" panose="020B0604020202020204" pitchFamily="34" charset="0"/>
              </a:rPr>
              <a:t>DIC (a) and fluorescent (b) imaging of the experiment's substrate stained with DTAF (5-(4,6-dichlorotriazinyl) </a:t>
            </a:r>
            <a:r>
              <a:rPr lang="en-US" sz="2400" err="1">
                <a:latin typeface="Arial" panose="020B0604020202020204" pitchFamily="34" charset="0"/>
                <a:cs typeface="Arial" panose="020B0604020202020204" pitchFamily="34" charset="0"/>
              </a:rPr>
              <a:t>aminofluorescein</a:t>
            </a:r>
            <a:r>
              <a:rPr lang="en-US" sz="2400">
                <a:latin typeface="Arial" panose="020B0604020202020204" pitchFamily="34" charset="0"/>
                <a:cs typeface="Arial" panose="020B0604020202020204" pitchFamily="34" charset="0"/>
              </a:rPr>
              <a:t>) demonstrates in (b) a distinct decrease in intensity on the hydrophilic vs hydrophobic surface, indicating a decrease in collagen fibrils.</a:t>
            </a:r>
            <a:endParaRPr lang="en-US" sz="2400" b="1">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554F264-FB2D-4FB3-8AB0-1DD37C962D9D}"/>
              </a:ext>
            </a:extLst>
          </p:cNvPr>
          <p:cNvPicPr>
            <a:picLocks noGrp="1" noChangeAspect="1" noChangeArrowheads="1"/>
          </p:cNvPicPr>
          <p:nvPr>
            <p:ph type="pic" sz="quarter" idx="18"/>
          </p:nvPr>
        </p:nvPicPr>
        <p:blipFill rotWithShape="1">
          <a:blip r:embed="rId12">
            <a:extLst>
              <a:ext uri="{28A0092B-C50C-407E-A947-70E740481C1C}">
                <a14:useLocalDpi xmlns:a14="http://schemas.microsoft.com/office/drawing/2010/main" val="0"/>
              </a:ext>
            </a:extLst>
          </a:blip>
          <a:srcRect t="-3188" b="-5710"/>
          <a:stretch/>
        </p:blipFill>
        <p:spPr bwMode="auto">
          <a:xfrm>
            <a:off x="37745220" y="459284"/>
            <a:ext cx="3232053" cy="3519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osterPresentations.com-36x48_Trifold_Template-V2b">
  <a:themeElements>
    <a:clrScheme name="Custom 3">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FC000"/>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8C634237AD642A999672E44773676" ma:contentTypeVersion="13" ma:contentTypeDescription="Create a new document." ma:contentTypeScope="" ma:versionID="f32ea1b3c45cdcccfac07f079f2e2df5">
  <xsd:schema xmlns:xsd="http://www.w3.org/2001/XMLSchema" xmlns:xs="http://www.w3.org/2001/XMLSchema" xmlns:p="http://schemas.microsoft.com/office/2006/metadata/properties" xmlns:ns3="dde25c6b-6955-4680-9192-15304e2659de" xmlns:ns4="d7ff9358-c081-4807-be69-db6abaafb531" targetNamespace="http://schemas.microsoft.com/office/2006/metadata/properties" ma:root="true" ma:fieldsID="6393dd399cfcd817058fb749be070ef4" ns3:_="" ns4:_="">
    <xsd:import namespace="dde25c6b-6955-4680-9192-15304e2659de"/>
    <xsd:import namespace="d7ff9358-c081-4807-be69-db6abaafb53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25c6b-6955-4680-9192-15304e26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ff9358-c081-4807-be69-db6abaafb5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389C54-2815-4159-85BE-EC930879DFF0}">
  <ds:schemaRefs>
    <ds:schemaRef ds:uri="d7ff9358-c081-4807-be69-db6abaafb531"/>
    <ds:schemaRef ds:uri="dde25c6b-6955-4680-9192-15304e2659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4FB50D-F4DE-417C-AA70-CAE25F4FE7B6}">
  <ds:schemaRefs>
    <ds:schemaRef ds:uri="http://schemas.microsoft.com/sharepoint/v3/contenttype/forms"/>
  </ds:schemaRefs>
</ds:datastoreItem>
</file>

<file path=customXml/itemProps3.xml><?xml version="1.0" encoding="utf-8"?>
<ds:datastoreItem xmlns:ds="http://schemas.openxmlformats.org/officeDocument/2006/customXml" ds:itemID="{9B4D2503-CF1D-4969-A2E4-EB5A0BCC3DD2}">
  <ds:schemaRefs>
    <ds:schemaRef ds:uri="d7ff9358-c081-4807-be69-db6abaafb531"/>
    <ds:schemaRef ds:uri="dde25c6b-6955-4680-9192-15304e2659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PosterPresentations.com-36x48_Trifold_Template-V2b</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PosterPresentations.com-36x48_Trifold_Template-V2b</vt:lpstr>
      <vt:lpstr>Fabrication of Crisscross Patterns of Aligned Collagen Fibrils to study Keratocyte Migration and Differentiation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PosterPresentations.com - 510.649.3001</dc:creator>
  <cp:keywords/>
  <dc:description>This template is the property of PosterPresentations.com. Call us if you need help with this poster template._x000d_
1-866-649-3004           _x000d_
 (c)PosterPresentations.com</dc:description>
  <cp:revision>1</cp:revision>
  <dcterms:created xsi:type="dcterms:W3CDTF">2011-04-21T17:06:52Z</dcterms:created>
  <dcterms:modified xsi:type="dcterms:W3CDTF">2021-05-04T19:11:52Z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0x0101009678C634237AD642A999672E44773676</vt:lpwstr>
  </property>
</Properties>
</file>