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2" r:id="rId2"/>
  </p:sldIdLst>
  <p:sldSz cx="43891200" cy="32918400"/>
  <p:notesSz cx="32462788" cy="43435588"/>
  <p:custDataLst>
    <p:tags r:id="rId4"/>
  </p:custDataLst>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5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7" name="Microsoft Office User" initials="Office [4]" lastIdx="1" clrIdx="7"/>
  <p:cmAuthor id="1" name="A.KOTOULAS" initials="HELP" lastIdx="1" clrIdx="1"/>
  <p:cmAuthor id="8" name="Microsoft Office User" initials="Office [5]" lastIdx="1" clrIdx="8"/>
  <p:cmAuthor id="2" name="A.KOTOULAS" initials="HELP - " lastIdx="1" clrIdx="2"/>
  <p:cmAuthor id="3" name="PosterPresentations.com - 510.649.3001" initials="HELP - " lastIdx="1" clrIdx="3"/>
  <p:cmAuthor id="4" name="Microsoft Office User" initials="Office" lastIdx="1" clrIdx="4"/>
  <p:cmAuthor id="5" name="Microsoft Office User" initials="Office [2]" lastIdx="1" clrIdx="5"/>
  <p:cmAuthor id="6" name="Microsoft Office User" initials="Office [3]"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E19"/>
    <a:srgbClr val="EC7112"/>
    <a:srgbClr val="4CBC29"/>
    <a:srgbClr val="037B3E"/>
    <a:srgbClr val="FF6A06"/>
    <a:srgbClr val="E3E9E5"/>
    <a:srgbClr val="3B7193"/>
    <a:srgbClr val="2C556E"/>
    <a:srgbClr val="E7E7E5"/>
    <a:srgbClr val="E4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776BF-DD2A-4711-A9E1-C5F515326AD1}" v="19" dt="2021-05-04T20:10:45.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5" autoAdjust="0"/>
    <p:restoredTop sz="89894" autoAdjust="0"/>
  </p:normalViewPr>
  <p:slideViewPr>
    <p:cSldViewPr snapToGrid="0" snapToObjects="1" showGuides="1">
      <p:cViewPr>
        <p:scale>
          <a:sx n="30" d="100"/>
          <a:sy n="30" d="100"/>
        </p:scale>
        <p:origin x="966" y="-888"/>
      </p:cViewPr>
      <p:guideLst>
        <p:guide orient="horz" pos="3318"/>
        <p:guide orient="horz" pos="288"/>
        <p:guide orient="horz" pos="20160"/>
        <p:guide orient="horz"/>
        <p:guide pos="675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tags" Target="tags/tag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John Tran" userId="aa87fd84-ceeb-4ca0-a4d6-f98fa1dde5e3" providerId="ADAL" clId="{32B78317-EDBE-4E11-AE67-48F3D5E697ED}"/>
    <pc:docChg chg="undo redo custSel delSld modSld">
      <pc:chgData name="Nguyen, John Tran" userId="aa87fd84-ceeb-4ca0-a4d6-f98fa1dde5e3" providerId="ADAL" clId="{32B78317-EDBE-4E11-AE67-48F3D5E697ED}" dt="2021-04-30T14:36:51.299" v="3923" actId="20577"/>
      <pc:docMkLst>
        <pc:docMk/>
      </pc:docMkLst>
      <pc:sldChg chg="del">
        <pc:chgData name="Nguyen, John Tran" userId="aa87fd84-ceeb-4ca0-a4d6-f98fa1dde5e3" providerId="ADAL" clId="{32B78317-EDBE-4E11-AE67-48F3D5E697ED}" dt="2021-04-21T16:22:10.137" v="0" actId="47"/>
        <pc:sldMkLst>
          <pc:docMk/>
          <pc:sldMk cId="0" sldId="291"/>
        </pc:sldMkLst>
      </pc:sldChg>
      <pc:sldChg chg="addSp delSp modSp mod">
        <pc:chgData name="Nguyen, John Tran" userId="aa87fd84-ceeb-4ca0-a4d6-f98fa1dde5e3" providerId="ADAL" clId="{32B78317-EDBE-4E11-AE67-48F3D5E697ED}" dt="2021-04-30T14:36:51.299" v="3923" actId="20577"/>
        <pc:sldMkLst>
          <pc:docMk/>
          <pc:sldMk cId="605940588" sldId="292"/>
        </pc:sldMkLst>
        <pc:spChg chg="mod">
          <ac:chgData name="Nguyen, John Tran" userId="aa87fd84-ceeb-4ca0-a4d6-f98fa1dde5e3" providerId="ADAL" clId="{32B78317-EDBE-4E11-AE67-48F3D5E697ED}" dt="2021-04-22T00:46:09.430" v="246" actId="20577"/>
          <ac:spMkLst>
            <pc:docMk/>
            <pc:sldMk cId="605940588" sldId="292"/>
            <ac:spMk id="2" creationId="{00000000-0000-0000-0000-000000000000}"/>
          </ac:spMkLst>
        </pc:spChg>
        <pc:spChg chg="mod">
          <ac:chgData name="Nguyen, John Tran" userId="aa87fd84-ceeb-4ca0-a4d6-f98fa1dde5e3" providerId="ADAL" clId="{32B78317-EDBE-4E11-AE67-48F3D5E697ED}" dt="2021-04-22T20:40:37.771" v="3873" actId="20577"/>
          <ac:spMkLst>
            <pc:docMk/>
            <pc:sldMk cId="605940588" sldId="292"/>
            <ac:spMk id="3" creationId="{00000000-0000-0000-0000-000000000000}"/>
          </ac:spMkLst>
        </pc:spChg>
        <pc:spChg chg="del mod">
          <ac:chgData name="Nguyen, John Tran" userId="aa87fd84-ceeb-4ca0-a4d6-f98fa1dde5e3" providerId="ADAL" clId="{32B78317-EDBE-4E11-AE67-48F3D5E697ED}" dt="2021-04-22T00:46:49.140" v="256"/>
          <ac:spMkLst>
            <pc:docMk/>
            <pc:sldMk cId="605940588" sldId="292"/>
            <ac:spMk id="5" creationId="{2FE79E1A-D6E8-4E45-9D38-E23A072C2C32}"/>
          </ac:spMkLst>
        </pc:spChg>
        <pc:spChg chg="mod">
          <ac:chgData name="Nguyen, John Tran" userId="aa87fd84-ceeb-4ca0-a4d6-f98fa1dde5e3" providerId="ADAL" clId="{32B78317-EDBE-4E11-AE67-48F3D5E697ED}" dt="2021-04-22T20:12:14.211" v="3271" actId="20577"/>
          <ac:spMkLst>
            <pc:docMk/>
            <pc:sldMk cId="605940588" sldId="292"/>
            <ac:spMk id="8" creationId="{00000000-0000-0000-0000-000000000000}"/>
          </ac:spMkLst>
        </pc:spChg>
        <pc:spChg chg="add del mod">
          <ac:chgData name="Nguyen, John Tran" userId="aa87fd84-ceeb-4ca0-a4d6-f98fa1dde5e3" providerId="ADAL" clId="{32B78317-EDBE-4E11-AE67-48F3D5E697ED}" dt="2021-04-22T19:57:35.211" v="2906" actId="931"/>
          <ac:spMkLst>
            <pc:docMk/>
            <pc:sldMk cId="605940588" sldId="292"/>
            <ac:spMk id="10" creationId="{8B0AD1CC-E5FC-4C5E-AFAC-6D91758C93DC}"/>
          </ac:spMkLst>
        </pc:spChg>
        <pc:spChg chg="mod">
          <ac:chgData name="Nguyen, John Tran" userId="aa87fd84-ceeb-4ca0-a4d6-f98fa1dde5e3" providerId="ADAL" clId="{32B78317-EDBE-4E11-AE67-48F3D5E697ED}" dt="2021-04-22T00:56:57.493" v="843" actId="20577"/>
          <ac:spMkLst>
            <pc:docMk/>
            <pc:sldMk cId="605940588" sldId="292"/>
            <ac:spMk id="11" creationId="{00000000-0000-0000-0000-000000000000}"/>
          </ac:spMkLst>
        </pc:spChg>
        <pc:spChg chg="mod">
          <ac:chgData name="Nguyen, John Tran" userId="aa87fd84-ceeb-4ca0-a4d6-f98fa1dde5e3" providerId="ADAL" clId="{32B78317-EDBE-4E11-AE67-48F3D5E697ED}" dt="2021-04-22T00:54:09.518" v="833" actId="403"/>
          <ac:spMkLst>
            <pc:docMk/>
            <pc:sldMk cId="605940588" sldId="292"/>
            <ac:spMk id="13" creationId="{00000000-0000-0000-0000-000000000000}"/>
          </ac:spMkLst>
        </pc:spChg>
        <pc:spChg chg="mod">
          <ac:chgData name="Nguyen, John Tran" userId="aa87fd84-ceeb-4ca0-a4d6-f98fa1dde5e3" providerId="ADAL" clId="{32B78317-EDBE-4E11-AE67-48F3D5E697ED}" dt="2021-04-22T20:39:52.864" v="3865" actId="20577"/>
          <ac:spMkLst>
            <pc:docMk/>
            <pc:sldMk cId="605940588" sldId="292"/>
            <ac:spMk id="15" creationId="{00000000-0000-0000-0000-000000000000}"/>
          </ac:spMkLst>
        </pc:spChg>
        <pc:spChg chg="mod">
          <ac:chgData name="Nguyen, John Tran" userId="aa87fd84-ceeb-4ca0-a4d6-f98fa1dde5e3" providerId="ADAL" clId="{32B78317-EDBE-4E11-AE67-48F3D5E697ED}" dt="2021-04-22T00:54:18.931" v="834" actId="255"/>
          <ac:spMkLst>
            <pc:docMk/>
            <pc:sldMk cId="605940588" sldId="292"/>
            <ac:spMk id="17" creationId="{00000000-0000-0000-0000-000000000000}"/>
          </ac:spMkLst>
        </pc:spChg>
        <pc:spChg chg="mod">
          <ac:chgData name="Nguyen, John Tran" userId="aa87fd84-ceeb-4ca0-a4d6-f98fa1dde5e3" providerId="ADAL" clId="{32B78317-EDBE-4E11-AE67-48F3D5E697ED}" dt="2021-04-22T20:40:52.933" v="3879" actId="20577"/>
          <ac:spMkLst>
            <pc:docMk/>
            <pc:sldMk cId="605940588" sldId="292"/>
            <ac:spMk id="18" creationId="{00000000-0000-0000-0000-000000000000}"/>
          </ac:spMkLst>
        </pc:spChg>
        <pc:spChg chg="mod">
          <ac:chgData name="Nguyen, John Tran" userId="aa87fd84-ceeb-4ca0-a4d6-f98fa1dde5e3" providerId="ADAL" clId="{32B78317-EDBE-4E11-AE67-48F3D5E697ED}" dt="2021-04-22T00:51:01.871" v="776" actId="20577"/>
          <ac:spMkLst>
            <pc:docMk/>
            <pc:sldMk cId="605940588" sldId="292"/>
            <ac:spMk id="22" creationId="{00000000-0000-0000-0000-000000000000}"/>
          </ac:spMkLst>
        </pc:spChg>
        <pc:spChg chg="add del mod">
          <ac:chgData name="Nguyen, John Tran" userId="aa87fd84-ceeb-4ca0-a4d6-f98fa1dde5e3" providerId="ADAL" clId="{32B78317-EDBE-4E11-AE67-48F3D5E697ED}" dt="2021-04-22T19:32:17.163" v="2773" actId="931"/>
          <ac:spMkLst>
            <pc:docMk/>
            <pc:sldMk cId="605940588" sldId="292"/>
            <ac:spMk id="23" creationId="{1D46F47A-0DC7-402F-9DB4-2889D7B810FB}"/>
          </ac:spMkLst>
        </pc:spChg>
        <pc:spChg chg="add del mod">
          <ac:chgData name="Nguyen, John Tran" userId="aa87fd84-ceeb-4ca0-a4d6-f98fa1dde5e3" providerId="ADAL" clId="{32B78317-EDBE-4E11-AE67-48F3D5E697ED}" dt="2021-04-22T19:32:57.127" v="2793" actId="931"/>
          <ac:spMkLst>
            <pc:docMk/>
            <pc:sldMk cId="605940588" sldId="292"/>
            <ac:spMk id="28" creationId="{2082EB58-5E11-40D9-9257-3CFD8840D3B9}"/>
          </ac:spMkLst>
        </pc:spChg>
        <pc:spChg chg="add del mod">
          <ac:chgData name="Nguyen, John Tran" userId="aa87fd84-ceeb-4ca0-a4d6-f98fa1dde5e3" providerId="ADAL" clId="{32B78317-EDBE-4E11-AE67-48F3D5E697ED}" dt="2021-04-22T19:32:52.100" v="2789" actId="931"/>
          <ac:spMkLst>
            <pc:docMk/>
            <pc:sldMk cId="605940588" sldId="292"/>
            <ac:spMk id="51" creationId="{55DE70D3-634F-4BB8-8A0C-1479807E6891}"/>
          </ac:spMkLst>
        </pc:spChg>
        <pc:spChg chg="mod">
          <ac:chgData name="Nguyen, John Tran" userId="aa87fd84-ceeb-4ca0-a4d6-f98fa1dde5e3" providerId="ADAL" clId="{32B78317-EDBE-4E11-AE67-48F3D5E697ED}" dt="2021-04-22T20:07:48.963" v="3200" actId="1036"/>
          <ac:spMkLst>
            <pc:docMk/>
            <pc:sldMk cId="605940588" sldId="292"/>
            <ac:spMk id="52" creationId="{52134964-B359-4315-A6ED-916B662323EF}"/>
          </ac:spMkLst>
        </pc:spChg>
        <pc:spChg chg="add del mod">
          <ac:chgData name="Nguyen, John Tran" userId="aa87fd84-ceeb-4ca0-a4d6-f98fa1dde5e3" providerId="ADAL" clId="{32B78317-EDBE-4E11-AE67-48F3D5E697ED}" dt="2021-04-22T19:32:32.126" v="2780" actId="931"/>
          <ac:spMkLst>
            <pc:docMk/>
            <pc:sldMk cId="605940588" sldId="292"/>
            <ac:spMk id="54" creationId="{39ADB122-BF1C-4AC1-8266-20BC390FF249}"/>
          </ac:spMkLst>
        </pc:spChg>
        <pc:spChg chg="add del mod">
          <ac:chgData name="Nguyen, John Tran" userId="aa87fd84-ceeb-4ca0-a4d6-f98fa1dde5e3" providerId="ADAL" clId="{32B78317-EDBE-4E11-AE67-48F3D5E697ED}" dt="2021-04-22T19:31:53.335" v="2768" actId="931"/>
          <ac:spMkLst>
            <pc:docMk/>
            <pc:sldMk cId="605940588" sldId="292"/>
            <ac:spMk id="56" creationId="{680EEE97-32FE-40EE-AA6E-C97BE309586D}"/>
          </ac:spMkLst>
        </pc:spChg>
        <pc:spChg chg="add del mod">
          <ac:chgData name="Nguyen, John Tran" userId="aa87fd84-ceeb-4ca0-a4d6-f98fa1dde5e3" providerId="ADAL" clId="{32B78317-EDBE-4E11-AE67-48F3D5E697ED}" dt="2021-04-22T19:32:09.589" v="2769" actId="931"/>
          <ac:spMkLst>
            <pc:docMk/>
            <pc:sldMk cId="605940588" sldId="292"/>
            <ac:spMk id="59" creationId="{97871B5B-2EEA-47F0-A986-8E64C7F2FDC6}"/>
          </ac:spMkLst>
        </pc:spChg>
        <pc:spChg chg="add del mod">
          <ac:chgData name="Nguyen, John Tran" userId="aa87fd84-ceeb-4ca0-a4d6-f98fa1dde5e3" providerId="ADAL" clId="{32B78317-EDBE-4E11-AE67-48F3D5E697ED}" dt="2021-04-22T19:29:16.512" v="2713" actId="931"/>
          <ac:spMkLst>
            <pc:docMk/>
            <pc:sldMk cId="605940588" sldId="292"/>
            <ac:spMk id="61" creationId="{FDBAB0FD-6A95-48D1-82DC-EA1AA51556C4}"/>
          </ac:spMkLst>
        </pc:spChg>
        <pc:spChg chg="add mod">
          <ac:chgData name="Nguyen, John Tran" userId="aa87fd84-ceeb-4ca0-a4d6-f98fa1dde5e3" providerId="ADAL" clId="{32B78317-EDBE-4E11-AE67-48F3D5E697ED}" dt="2021-04-22T00:54:07.495" v="830" actId="255"/>
          <ac:spMkLst>
            <pc:docMk/>
            <pc:sldMk cId="605940588" sldId="292"/>
            <ac:spMk id="65" creationId="{E7FCA410-18E0-4AEF-A360-DABCCF082520}"/>
          </ac:spMkLst>
        </pc:spChg>
        <pc:spChg chg="add del mod">
          <ac:chgData name="Nguyen, John Tran" userId="aa87fd84-ceeb-4ca0-a4d6-f98fa1dde5e3" providerId="ADAL" clId="{32B78317-EDBE-4E11-AE67-48F3D5E697ED}" dt="2021-04-22T19:29:35.323" v="2720"/>
          <ac:spMkLst>
            <pc:docMk/>
            <pc:sldMk cId="605940588" sldId="292"/>
            <ac:spMk id="66" creationId="{F97CD74D-BC0C-4AFB-B97C-A6E50387BDDC}"/>
          </ac:spMkLst>
        </pc:spChg>
        <pc:spChg chg="add del mod">
          <ac:chgData name="Nguyen, John Tran" userId="aa87fd84-ceeb-4ca0-a4d6-f98fa1dde5e3" providerId="ADAL" clId="{32B78317-EDBE-4E11-AE67-48F3D5E697ED}" dt="2021-04-22T19:32:25.040" v="2776" actId="931"/>
          <ac:spMkLst>
            <pc:docMk/>
            <pc:sldMk cId="605940588" sldId="292"/>
            <ac:spMk id="85" creationId="{3475A088-907E-4EAF-BAD2-BDB05B64A208}"/>
          </ac:spMkLst>
        </pc:spChg>
        <pc:spChg chg="add mod">
          <ac:chgData name="Nguyen, John Tran" userId="aa87fd84-ceeb-4ca0-a4d6-f98fa1dde5e3" providerId="ADAL" clId="{32B78317-EDBE-4E11-AE67-48F3D5E697ED}" dt="2021-04-30T14:36:51.299" v="3923" actId="20577"/>
          <ac:spMkLst>
            <pc:docMk/>
            <pc:sldMk cId="605940588" sldId="292"/>
            <ac:spMk id="90" creationId="{8CB4D29D-3F90-491E-8093-755068BC588F}"/>
          </ac:spMkLst>
        </pc:spChg>
        <pc:spChg chg="add mod">
          <ac:chgData name="Nguyen, John Tran" userId="aa87fd84-ceeb-4ca0-a4d6-f98fa1dde5e3" providerId="ADAL" clId="{32B78317-EDBE-4E11-AE67-48F3D5E697ED}" dt="2021-04-22T16:53:40.566" v="2641" actId="1036"/>
          <ac:spMkLst>
            <pc:docMk/>
            <pc:sldMk cId="605940588" sldId="292"/>
            <ac:spMk id="91" creationId="{1372B2DC-618C-4E02-A70E-11D9E9847C2A}"/>
          </ac:spMkLst>
        </pc:spChg>
        <pc:spChg chg="add mod">
          <ac:chgData name="Nguyen, John Tran" userId="aa87fd84-ceeb-4ca0-a4d6-f98fa1dde5e3" providerId="ADAL" clId="{32B78317-EDBE-4E11-AE67-48F3D5E697ED}" dt="2021-04-22T16:53:40.566" v="2641" actId="1036"/>
          <ac:spMkLst>
            <pc:docMk/>
            <pc:sldMk cId="605940588" sldId="292"/>
            <ac:spMk id="92" creationId="{80DF9241-7726-4556-BD1B-C343052D1C7B}"/>
          </ac:spMkLst>
        </pc:spChg>
        <pc:spChg chg="add del mod">
          <ac:chgData name="Nguyen, John Tran" userId="aa87fd84-ceeb-4ca0-a4d6-f98fa1dde5e3" providerId="ADAL" clId="{32B78317-EDBE-4E11-AE67-48F3D5E697ED}" dt="2021-04-22T16:00:13.909" v="997"/>
          <ac:spMkLst>
            <pc:docMk/>
            <pc:sldMk cId="605940588" sldId="292"/>
            <ac:spMk id="93" creationId="{FB8270FA-B38C-4FF2-8A34-F92E667B4FBA}"/>
          </ac:spMkLst>
        </pc:spChg>
        <pc:spChg chg="add mod">
          <ac:chgData name="Nguyen, John Tran" userId="aa87fd84-ceeb-4ca0-a4d6-f98fa1dde5e3" providerId="ADAL" clId="{32B78317-EDBE-4E11-AE67-48F3D5E697ED}" dt="2021-04-22T16:53:40.566" v="2641" actId="1036"/>
          <ac:spMkLst>
            <pc:docMk/>
            <pc:sldMk cId="605940588" sldId="292"/>
            <ac:spMk id="94" creationId="{FAD37601-B14E-45AC-B60F-2F8A30F7DF2E}"/>
          </ac:spMkLst>
        </pc:spChg>
        <pc:spChg chg="add mod">
          <ac:chgData name="Nguyen, John Tran" userId="aa87fd84-ceeb-4ca0-a4d6-f98fa1dde5e3" providerId="ADAL" clId="{32B78317-EDBE-4E11-AE67-48F3D5E697ED}" dt="2021-04-22T16:53:40.566" v="2641" actId="1036"/>
          <ac:spMkLst>
            <pc:docMk/>
            <pc:sldMk cId="605940588" sldId="292"/>
            <ac:spMk id="95" creationId="{5AAD94F9-000E-475D-B522-A600AE728F84}"/>
          </ac:spMkLst>
        </pc:spChg>
        <pc:spChg chg="add mod">
          <ac:chgData name="Nguyen, John Tran" userId="aa87fd84-ceeb-4ca0-a4d6-f98fa1dde5e3" providerId="ADAL" clId="{32B78317-EDBE-4E11-AE67-48F3D5E697ED}" dt="2021-04-22T16:53:40.566" v="2641" actId="1036"/>
          <ac:spMkLst>
            <pc:docMk/>
            <pc:sldMk cId="605940588" sldId="292"/>
            <ac:spMk id="96" creationId="{D6F43424-F7F5-46D4-A499-908EB0403F2D}"/>
          </ac:spMkLst>
        </pc:spChg>
        <pc:spChg chg="add mod">
          <ac:chgData name="Nguyen, John Tran" userId="aa87fd84-ceeb-4ca0-a4d6-f98fa1dde5e3" providerId="ADAL" clId="{32B78317-EDBE-4E11-AE67-48F3D5E697ED}" dt="2021-04-22T16:53:40.566" v="2641" actId="1036"/>
          <ac:spMkLst>
            <pc:docMk/>
            <pc:sldMk cId="605940588" sldId="292"/>
            <ac:spMk id="97" creationId="{F984FA13-D8B0-47C1-B5C8-CF87E3E046DB}"/>
          </ac:spMkLst>
        </pc:spChg>
        <pc:spChg chg="add mod">
          <ac:chgData name="Nguyen, John Tran" userId="aa87fd84-ceeb-4ca0-a4d6-f98fa1dde5e3" providerId="ADAL" clId="{32B78317-EDBE-4E11-AE67-48F3D5E697ED}" dt="2021-04-22T16:53:40.566" v="2641" actId="1036"/>
          <ac:spMkLst>
            <pc:docMk/>
            <pc:sldMk cId="605940588" sldId="292"/>
            <ac:spMk id="98" creationId="{29C23CD8-06CC-42C2-8AB1-CC09E41D843B}"/>
          </ac:spMkLst>
        </pc:spChg>
        <pc:spChg chg="add mod">
          <ac:chgData name="Nguyen, John Tran" userId="aa87fd84-ceeb-4ca0-a4d6-f98fa1dde5e3" providerId="ADAL" clId="{32B78317-EDBE-4E11-AE67-48F3D5E697ED}" dt="2021-04-22T16:53:40.566" v="2641" actId="1036"/>
          <ac:spMkLst>
            <pc:docMk/>
            <pc:sldMk cId="605940588" sldId="292"/>
            <ac:spMk id="101" creationId="{F7FE63A5-A6D4-4469-89E0-B38D94BAED5A}"/>
          </ac:spMkLst>
        </pc:spChg>
        <pc:spChg chg="add mod">
          <ac:chgData name="Nguyen, John Tran" userId="aa87fd84-ceeb-4ca0-a4d6-f98fa1dde5e3" providerId="ADAL" clId="{32B78317-EDBE-4E11-AE67-48F3D5E697ED}" dt="2021-04-22T16:53:40.566" v="2641" actId="1036"/>
          <ac:spMkLst>
            <pc:docMk/>
            <pc:sldMk cId="605940588" sldId="292"/>
            <ac:spMk id="102" creationId="{CB5E70E8-2A04-4F20-A07B-F2C65FEA3393}"/>
          </ac:spMkLst>
        </pc:spChg>
        <pc:spChg chg="add mod">
          <ac:chgData name="Nguyen, John Tran" userId="aa87fd84-ceeb-4ca0-a4d6-f98fa1dde5e3" providerId="ADAL" clId="{32B78317-EDBE-4E11-AE67-48F3D5E697ED}" dt="2021-04-22T20:41:51.181" v="3892" actId="1076"/>
          <ac:spMkLst>
            <pc:docMk/>
            <pc:sldMk cId="605940588" sldId="292"/>
            <ac:spMk id="103" creationId="{8AAB705E-69B8-45D5-9F6A-9B2AC947EC5D}"/>
          </ac:spMkLst>
        </pc:spChg>
        <pc:spChg chg="add del mod">
          <ac:chgData name="Nguyen, John Tran" userId="aa87fd84-ceeb-4ca0-a4d6-f98fa1dde5e3" providerId="ADAL" clId="{32B78317-EDBE-4E11-AE67-48F3D5E697ED}" dt="2021-04-22T19:56:07.666" v="2872" actId="931"/>
          <ac:spMkLst>
            <pc:docMk/>
            <pc:sldMk cId="605940588" sldId="292"/>
            <ac:spMk id="114" creationId="{DC7BD22B-4A8D-40D9-9BE5-CCDE14815A63}"/>
          </ac:spMkLst>
        </pc:spChg>
        <pc:spChg chg="add mod">
          <ac:chgData name="Nguyen, John Tran" userId="aa87fd84-ceeb-4ca0-a4d6-f98fa1dde5e3" providerId="ADAL" clId="{32B78317-EDBE-4E11-AE67-48F3D5E697ED}" dt="2021-04-22T20:04:56.135" v="3060" actId="1076"/>
          <ac:spMkLst>
            <pc:docMk/>
            <pc:sldMk cId="605940588" sldId="292"/>
            <ac:spMk id="135" creationId="{671D02A3-B624-4633-A332-70D68860DDD2}"/>
          </ac:spMkLst>
        </pc:spChg>
        <pc:spChg chg="add mod">
          <ac:chgData name="Nguyen, John Tran" userId="aa87fd84-ceeb-4ca0-a4d6-f98fa1dde5e3" providerId="ADAL" clId="{32B78317-EDBE-4E11-AE67-48F3D5E697ED}" dt="2021-04-22T20:17:33.161" v="3521" actId="1076"/>
          <ac:spMkLst>
            <pc:docMk/>
            <pc:sldMk cId="605940588" sldId="292"/>
            <ac:spMk id="136" creationId="{F023C39E-1A32-4F36-85AB-63D791BB5288}"/>
          </ac:spMkLst>
        </pc:spChg>
        <pc:spChg chg="add mod">
          <ac:chgData name="Nguyen, John Tran" userId="aa87fd84-ceeb-4ca0-a4d6-f98fa1dde5e3" providerId="ADAL" clId="{32B78317-EDBE-4E11-AE67-48F3D5E697ED}" dt="2021-04-22T20:17:45.713" v="3523" actId="1076"/>
          <ac:spMkLst>
            <pc:docMk/>
            <pc:sldMk cId="605940588" sldId="292"/>
            <ac:spMk id="137" creationId="{E63D2F1C-B75B-4EAC-BF95-BED768F3D23F}"/>
          </ac:spMkLst>
        </pc:spChg>
        <pc:spChg chg="add mod">
          <ac:chgData name="Nguyen, John Tran" userId="aa87fd84-ceeb-4ca0-a4d6-f98fa1dde5e3" providerId="ADAL" clId="{32B78317-EDBE-4E11-AE67-48F3D5E697ED}" dt="2021-04-22T20:18:30.468" v="3544" actId="20577"/>
          <ac:spMkLst>
            <pc:docMk/>
            <pc:sldMk cId="605940588" sldId="292"/>
            <ac:spMk id="138" creationId="{362EC23D-0C80-4AD6-B5B9-CEA75FB81216}"/>
          </ac:spMkLst>
        </pc:spChg>
        <pc:spChg chg="add mod">
          <ac:chgData name="Nguyen, John Tran" userId="aa87fd84-ceeb-4ca0-a4d6-f98fa1dde5e3" providerId="ADAL" clId="{32B78317-EDBE-4E11-AE67-48F3D5E697ED}" dt="2021-04-22T20:18:45.120" v="3584" actId="20577"/>
          <ac:spMkLst>
            <pc:docMk/>
            <pc:sldMk cId="605940588" sldId="292"/>
            <ac:spMk id="139" creationId="{61BF09AF-08BA-43D7-BECA-F522DCF2E81C}"/>
          </ac:spMkLst>
        </pc:spChg>
        <pc:picChg chg="add del mod">
          <ac:chgData name="Nguyen, John Tran" userId="aa87fd84-ceeb-4ca0-a4d6-f98fa1dde5e3" providerId="ADAL" clId="{32B78317-EDBE-4E11-AE67-48F3D5E697ED}" dt="2021-04-22T15:46:37.513" v="848" actId="478"/>
          <ac:picMkLst>
            <pc:docMk/>
            <pc:sldMk cId="605940588" sldId="292"/>
            <ac:picMk id="6" creationId="{77C427CF-017A-4241-933D-A23C85C087CC}"/>
          </ac:picMkLst>
        </pc:picChg>
        <pc:picChg chg="add del mod">
          <ac:chgData name="Nguyen, John Tran" userId="aa87fd84-ceeb-4ca0-a4d6-f98fa1dde5e3" providerId="ADAL" clId="{32B78317-EDBE-4E11-AE67-48F3D5E697ED}" dt="2021-04-22T19:29:07.536" v="2712" actId="931"/>
          <ac:picMkLst>
            <pc:docMk/>
            <pc:sldMk cId="605940588" sldId="292"/>
            <ac:picMk id="6" creationId="{821C19B8-F0ED-4CA8-A5A7-F13384D558BC}"/>
          </ac:picMkLst>
        </pc:picChg>
        <pc:picChg chg="add del mod">
          <ac:chgData name="Nguyen, John Tran" userId="aa87fd84-ceeb-4ca0-a4d6-f98fa1dde5e3" providerId="ADAL" clId="{32B78317-EDBE-4E11-AE67-48F3D5E697ED}" dt="2021-04-22T15:50:51.160" v="876" actId="478"/>
          <ac:picMkLst>
            <pc:docMk/>
            <pc:sldMk cId="605940588" sldId="292"/>
            <ac:picMk id="24" creationId="{5512EDCC-3D29-4E37-A66C-B2EBCAF7B563}"/>
          </ac:picMkLst>
        </pc:picChg>
        <pc:picChg chg="add del mod">
          <ac:chgData name="Nguyen, John Tran" userId="aa87fd84-ceeb-4ca0-a4d6-f98fa1dde5e3" providerId="ADAL" clId="{32B78317-EDBE-4E11-AE67-48F3D5E697ED}" dt="2021-04-22T19:29:07.536" v="2712" actId="931"/>
          <ac:picMkLst>
            <pc:docMk/>
            <pc:sldMk cId="605940588" sldId="292"/>
            <ac:picMk id="24" creationId="{DFDFFC66-0FCB-4A96-BD73-801284C6F287}"/>
          </ac:picMkLst>
        </pc:picChg>
        <pc:picChg chg="del">
          <ac:chgData name="Nguyen, John Tran" userId="aa87fd84-ceeb-4ca0-a4d6-f98fa1dde5e3" providerId="ADAL" clId="{32B78317-EDBE-4E11-AE67-48F3D5E697ED}" dt="2021-04-22T00:44:28.469" v="76" actId="478"/>
          <ac:picMkLst>
            <pc:docMk/>
            <pc:sldMk cId="605940588" sldId="292"/>
            <ac:picMk id="25" creationId="{9E946B01-6618-4191-B882-4923D8389E05}"/>
          </ac:picMkLst>
        </pc:picChg>
        <pc:picChg chg="del">
          <ac:chgData name="Nguyen, John Tran" userId="aa87fd84-ceeb-4ca0-a4d6-f98fa1dde5e3" providerId="ADAL" clId="{32B78317-EDBE-4E11-AE67-48F3D5E697ED}" dt="2021-04-22T00:43:42.663" v="63" actId="478"/>
          <ac:picMkLst>
            <pc:docMk/>
            <pc:sldMk cId="605940588" sldId="292"/>
            <ac:picMk id="26" creationId="{27C50FC6-546C-4140-8A5D-5308E8DFDE40}"/>
          </ac:picMkLst>
        </pc:picChg>
        <pc:picChg chg="add del mod">
          <ac:chgData name="Nguyen, John Tran" userId="aa87fd84-ceeb-4ca0-a4d6-f98fa1dde5e3" providerId="ADAL" clId="{32B78317-EDBE-4E11-AE67-48F3D5E697ED}" dt="2021-04-22T19:29:07.536" v="2712" actId="931"/>
          <ac:picMkLst>
            <pc:docMk/>
            <pc:sldMk cId="605940588" sldId="292"/>
            <ac:picMk id="26" creationId="{7A3F90B2-9F0B-4FD4-82F5-365C67F276C5}"/>
          </ac:picMkLst>
        </pc:picChg>
        <pc:picChg chg="add del mod">
          <ac:chgData name="Nguyen, John Tran" userId="aa87fd84-ceeb-4ca0-a4d6-f98fa1dde5e3" providerId="ADAL" clId="{32B78317-EDBE-4E11-AE67-48F3D5E697ED}" dt="2021-04-22T15:47:02.411" v="853" actId="478"/>
          <ac:picMkLst>
            <pc:docMk/>
            <pc:sldMk cId="605940588" sldId="292"/>
            <ac:picMk id="26" creationId="{9FE4F8C6-2000-49DB-BFC4-CFBC195D3FF4}"/>
          </ac:picMkLst>
        </pc:picChg>
        <pc:picChg chg="del">
          <ac:chgData name="Nguyen, John Tran" userId="aa87fd84-ceeb-4ca0-a4d6-f98fa1dde5e3" providerId="ADAL" clId="{32B78317-EDBE-4E11-AE67-48F3D5E697ED}" dt="2021-04-22T00:44:31.631" v="78" actId="478"/>
          <ac:picMkLst>
            <pc:docMk/>
            <pc:sldMk cId="605940588" sldId="292"/>
            <ac:picMk id="27" creationId="{C449F9C8-F865-4156-BC3A-35A78C62AFC7}"/>
          </ac:picMkLst>
        </pc:picChg>
        <pc:picChg chg="add del mod">
          <ac:chgData name="Nguyen, John Tran" userId="aa87fd84-ceeb-4ca0-a4d6-f98fa1dde5e3" providerId="ADAL" clId="{32B78317-EDBE-4E11-AE67-48F3D5E697ED}" dt="2021-04-22T19:29:07.536" v="2712" actId="931"/>
          <ac:picMkLst>
            <pc:docMk/>
            <pc:sldMk cId="605940588" sldId="292"/>
            <ac:picMk id="29" creationId="{2156B980-4E70-4F98-BD1A-C63D86FC3E77}"/>
          </ac:picMkLst>
        </pc:picChg>
        <pc:picChg chg="del">
          <ac:chgData name="Nguyen, John Tran" userId="aa87fd84-ceeb-4ca0-a4d6-f98fa1dde5e3" providerId="ADAL" clId="{32B78317-EDBE-4E11-AE67-48F3D5E697ED}" dt="2021-04-22T00:44:33.119" v="79" actId="478"/>
          <ac:picMkLst>
            <pc:docMk/>
            <pc:sldMk cId="605940588" sldId="292"/>
            <ac:picMk id="29" creationId="{24E40AFB-C6C6-4124-AEDE-E405CDF88566}"/>
          </ac:picMkLst>
        </pc:picChg>
        <pc:picChg chg="add del mod">
          <ac:chgData name="Nguyen, John Tran" userId="aa87fd84-ceeb-4ca0-a4d6-f98fa1dde5e3" providerId="ADAL" clId="{32B78317-EDBE-4E11-AE67-48F3D5E697ED}" dt="2021-04-22T15:47:34.771" v="856" actId="478"/>
          <ac:picMkLst>
            <pc:docMk/>
            <pc:sldMk cId="605940588" sldId="292"/>
            <ac:picMk id="29" creationId="{A06A510E-4C40-4448-BB8E-BD8C9E0577AD}"/>
          </ac:picMkLst>
        </pc:picChg>
        <pc:picChg chg="mod">
          <ac:chgData name="Nguyen, John Tran" userId="aa87fd84-ceeb-4ca0-a4d6-f98fa1dde5e3" providerId="ADAL" clId="{32B78317-EDBE-4E11-AE67-48F3D5E697ED}" dt="2021-04-22T20:07:41.280" v="3165" actId="1036"/>
          <ac:picMkLst>
            <pc:docMk/>
            <pc:sldMk cId="605940588" sldId="292"/>
            <ac:picMk id="49" creationId="{B39E91C6-8CE9-4EC9-9585-D015865DC7C8}"/>
          </ac:picMkLst>
        </pc:picChg>
        <pc:picChg chg="mod">
          <ac:chgData name="Nguyen, John Tran" userId="aa87fd84-ceeb-4ca0-a4d6-f98fa1dde5e3" providerId="ADAL" clId="{32B78317-EDBE-4E11-AE67-48F3D5E697ED}" dt="2021-04-22T20:07:53.279" v="3226" actId="1036"/>
          <ac:picMkLst>
            <pc:docMk/>
            <pc:sldMk cId="605940588" sldId="292"/>
            <ac:picMk id="50" creationId="{ABF82CB6-3878-44E7-833A-DBB8197AE236}"/>
          </ac:picMkLst>
        </pc:picChg>
        <pc:picChg chg="del">
          <ac:chgData name="Nguyen, John Tran" userId="aa87fd84-ceeb-4ca0-a4d6-f98fa1dde5e3" providerId="ADAL" clId="{32B78317-EDBE-4E11-AE67-48F3D5E697ED}" dt="2021-04-22T00:44:34.661" v="80" actId="478"/>
          <ac:picMkLst>
            <pc:docMk/>
            <pc:sldMk cId="605940588" sldId="292"/>
            <ac:picMk id="50" creationId="{D10773D5-C3FF-43A9-B968-293100ADADB7}"/>
          </ac:picMkLst>
        </pc:picChg>
        <pc:picChg chg="del">
          <ac:chgData name="Nguyen, John Tran" userId="aa87fd84-ceeb-4ca0-a4d6-f98fa1dde5e3" providerId="ADAL" clId="{32B78317-EDBE-4E11-AE67-48F3D5E697ED}" dt="2021-04-22T00:44:30.121" v="77" actId="478"/>
          <ac:picMkLst>
            <pc:docMk/>
            <pc:sldMk cId="605940588" sldId="292"/>
            <ac:picMk id="53" creationId="{A1237FB0-30F9-4292-BBD7-815BC68F0D3D}"/>
          </ac:picMkLst>
        </pc:picChg>
        <pc:picChg chg="add del mod">
          <ac:chgData name="Nguyen, John Tran" userId="aa87fd84-ceeb-4ca0-a4d6-f98fa1dde5e3" providerId="ADAL" clId="{32B78317-EDBE-4E11-AE67-48F3D5E697ED}" dt="2021-04-22T15:50:51.706" v="877" actId="478"/>
          <ac:picMkLst>
            <pc:docMk/>
            <pc:sldMk cId="605940588" sldId="292"/>
            <ac:picMk id="55" creationId="{A661F18D-FEAA-45D5-9474-5DF5F6EC3451}"/>
          </ac:picMkLst>
        </pc:picChg>
        <pc:picChg chg="add del mod">
          <ac:chgData name="Nguyen, John Tran" userId="aa87fd84-ceeb-4ca0-a4d6-f98fa1dde5e3" providerId="ADAL" clId="{32B78317-EDBE-4E11-AE67-48F3D5E697ED}" dt="2021-04-22T19:29:07.536" v="2712" actId="931"/>
          <ac:picMkLst>
            <pc:docMk/>
            <pc:sldMk cId="605940588" sldId="292"/>
            <ac:picMk id="55" creationId="{B958B7DD-DE2F-4E5C-814F-4DB6530AA83C}"/>
          </ac:picMkLst>
        </pc:picChg>
        <pc:picChg chg="del">
          <ac:chgData name="Nguyen, John Tran" userId="aa87fd84-ceeb-4ca0-a4d6-f98fa1dde5e3" providerId="ADAL" clId="{32B78317-EDBE-4E11-AE67-48F3D5E697ED}" dt="2021-04-22T00:43:44.755" v="64" actId="478"/>
          <ac:picMkLst>
            <pc:docMk/>
            <pc:sldMk cId="605940588" sldId="292"/>
            <ac:picMk id="57" creationId="{30B89C55-D1E9-436D-8BC7-B0E2AA8FAA7E}"/>
          </ac:picMkLst>
        </pc:picChg>
        <pc:picChg chg="add del mod">
          <ac:chgData name="Nguyen, John Tran" userId="aa87fd84-ceeb-4ca0-a4d6-f98fa1dde5e3" providerId="ADAL" clId="{32B78317-EDBE-4E11-AE67-48F3D5E697ED}" dt="2021-04-22T15:50:52.142" v="878" actId="478"/>
          <ac:picMkLst>
            <pc:docMk/>
            <pc:sldMk cId="605940588" sldId="292"/>
            <ac:picMk id="58" creationId="{9FBCB6CB-8BF6-4AEE-BCED-39166804E651}"/>
          </ac:picMkLst>
        </pc:picChg>
        <pc:picChg chg="add del mod">
          <ac:chgData name="Nguyen, John Tran" userId="aa87fd84-ceeb-4ca0-a4d6-f98fa1dde5e3" providerId="ADAL" clId="{32B78317-EDBE-4E11-AE67-48F3D5E697ED}" dt="2021-04-22T19:29:07.536" v="2712" actId="931"/>
          <ac:picMkLst>
            <pc:docMk/>
            <pc:sldMk cId="605940588" sldId="292"/>
            <ac:picMk id="58" creationId="{EC95DC5F-A67E-484D-84CD-4828CCE66653}"/>
          </ac:picMkLst>
        </pc:picChg>
        <pc:picChg chg="add del mod">
          <ac:chgData name="Nguyen, John Tran" userId="aa87fd84-ceeb-4ca0-a4d6-f98fa1dde5e3" providerId="ADAL" clId="{32B78317-EDBE-4E11-AE67-48F3D5E697ED}" dt="2021-04-22T15:50:52.536" v="879" actId="478"/>
          <ac:picMkLst>
            <pc:docMk/>
            <pc:sldMk cId="605940588" sldId="292"/>
            <ac:picMk id="62" creationId="{4B3D74C2-03C4-436F-A300-C0ACF2DC53E5}"/>
          </ac:picMkLst>
        </pc:picChg>
        <pc:picChg chg="add del mod">
          <ac:chgData name="Nguyen, John Tran" userId="aa87fd84-ceeb-4ca0-a4d6-f98fa1dde5e3" providerId="ADAL" clId="{32B78317-EDBE-4E11-AE67-48F3D5E697ED}" dt="2021-04-22T19:29:25.960" v="2719" actId="21"/>
          <ac:picMkLst>
            <pc:docMk/>
            <pc:sldMk cId="605940588" sldId="292"/>
            <ac:picMk id="62" creationId="{EECCFFFD-A970-4302-9547-EB6E4DFF7EF1}"/>
          </ac:picMkLst>
        </pc:picChg>
        <pc:picChg chg="del">
          <ac:chgData name="Nguyen, John Tran" userId="aa87fd84-ceeb-4ca0-a4d6-f98fa1dde5e3" providerId="ADAL" clId="{32B78317-EDBE-4E11-AE67-48F3D5E697ED}" dt="2021-04-22T00:43:51.520" v="66" actId="478"/>
          <ac:picMkLst>
            <pc:docMk/>
            <pc:sldMk cId="605940588" sldId="292"/>
            <ac:picMk id="63" creationId="{AE2D987D-5641-4B9F-9A72-73D43D99BB87}"/>
          </ac:picMkLst>
        </pc:picChg>
        <pc:picChg chg="add mod">
          <ac:chgData name="Nguyen, John Tran" userId="aa87fd84-ceeb-4ca0-a4d6-f98fa1dde5e3" providerId="ADAL" clId="{32B78317-EDBE-4E11-AE67-48F3D5E697ED}" dt="2021-04-22T16:53:40.566" v="2641" actId="1036"/>
          <ac:picMkLst>
            <pc:docMk/>
            <pc:sldMk cId="605940588" sldId="292"/>
            <ac:picMk id="64" creationId="{744E0BE5-7EE1-40DD-BD76-4E2F0A4490CB}"/>
          </ac:picMkLst>
        </pc:picChg>
        <pc:picChg chg="add mod">
          <ac:chgData name="Nguyen, John Tran" userId="aa87fd84-ceeb-4ca0-a4d6-f98fa1dde5e3" providerId="ADAL" clId="{32B78317-EDBE-4E11-AE67-48F3D5E697ED}" dt="2021-04-22T16:53:40.566" v="2641" actId="1036"/>
          <ac:picMkLst>
            <pc:docMk/>
            <pc:sldMk cId="605940588" sldId="292"/>
            <ac:picMk id="67" creationId="{B3F7496A-490A-48DB-94A9-A995CC6EDCEC}"/>
          </ac:picMkLst>
        </pc:picChg>
        <pc:picChg chg="del">
          <ac:chgData name="Nguyen, John Tran" userId="aa87fd84-ceeb-4ca0-a4d6-f98fa1dde5e3" providerId="ADAL" clId="{32B78317-EDBE-4E11-AE67-48F3D5E697ED}" dt="2021-04-22T00:43:49.553" v="65" actId="478"/>
          <ac:picMkLst>
            <pc:docMk/>
            <pc:sldMk cId="605940588" sldId="292"/>
            <ac:picMk id="68" creationId="{C859EF12-8925-4730-A08E-9CE70E943B77}"/>
          </ac:picMkLst>
        </pc:picChg>
        <pc:picChg chg="add mod">
          <ac:chgData name="Nguyen, John Tran" userId="aa87fd84-ceeb-4ca0-a4d6-f98fa1dde5e3" providerId="ADAL" clId="{32B78317-EDBE-4E11-AE67-48F3D5E697ED}" dt="2021-04-22T16:53:40.566" v="2641" actId="1036"/>
          <ac:picMkLst>
            <pc:docMk/>
            <pc:sldMk cId="605940588" sldId="292"/>
            <ac:picMk id="69" creationId="{A4A156BE-554D-4369-9C5F-47DA5B8CFDBC}"/>
          </ac:picMkLst>
        </pc:picChg>
        <pc:picChg chg="add mod modCrop">
          <ac:chgData name="Nguyen, John Tran" userId="aa87fd84-ceeb-4ca0-a4d6-f98fa1dde5e3" providerId="ADAL" clId="{32B78317-EDBE-4E11-AE67-48F3D5E697ED}" dt="2021-04-22T20:05:03.242" v="3062" actId="1076"/>
          <ac:picMkLst>
            <pc:docMk/>
            <pc:sldMk cId="605940588" sldId="292"/>
            <ac:picMk id="70" creationId="{1E5DE0FF-C515-4A54-A176-80516877D8A0}"/>
          </ac:picMkLst>
        </pc:picChg>
        <pc:picChg chg="add mod">
          <ac:chgData name="Nguyen, John Tran" userId="aa87fd84-ceeb-4ca0-a4d6-f98fa1dde5e3" providerId="ADAL" clId="{32B78317-EDBE-4E11-AE67-48F3D5E697ED}" dt="2021-04-22T16:53:40.566" v="2641" actId="1036"/>
          <ac:picMkLst>
            <pc:docMk/>
            <pc:sldMk cId="605940588" sldId="292"/>
            <ac:picMk id="71" creationId="{ADA449B8-56B6-4B87-8F13-C72AE9FF4CDD}"/>
          </ac:picMkLst>
        </pc:picChg>
        <pc:picChg chg="del">
          <ac:chgData name="Nguyen, John Tran" userId="aa87fd84-ceeb-4ca0-a4d6-f98fa1dde5e3" providerId="ADAL" clId="{32B78317-EDBE-4E11-AE67-48F3D5E697ED}" dt="2021-04-22T00:44:26.906" v="75" actId="478"/>
          <ac:picMkLst>
            <pc:docMk/>
            <pc:sldMk cId="605940588" sldId="292"/>
            <ac:picMk id="73" creationId="{2FC072CE-6E77-411D-80C5-14DBE7E56BF9}"/>
          </ac:picMkLst>
        </pc:picChg>
        <pc:picChg chg="add mod">
          <ac:chgData name="Nguyen, John Tran" userId="aa87fd84-ceeb-4ca0-a4d6-f98fa1dde5e3" providerId="ADAL" clId="{32B78317-EDBE-4E11-AE67-48F3D5E697ED}" dt="2021-04-22T16:53:40.566" v="2641" actId="1036"/>
          <ac:picMkLst>
            <pc:docMk/>
            <pc:sldMk cId="605940588" sldId="292"/>
            <ac:picMk id="73" creationId="{41C6346D-D5A5-4B3E-8D80-DA3FC7BEC8F6}"/>
          </ac:picMkLst>
        </pc:picChg>
        <pc:picChg chg="add del mod">
          <ac:chgData name="Nguyen, John Tran" userId="aa87fd84-ceeb-4ca0-a4d6-f98fa1dde5e3" providerId="ADAL" clId="{32B78317-EDBE-4E11-AE67-48F3D5E697ED}" dt="2021-04-22T19:32:19.075" v="2774" actId="478"/>
          <ac:picMkLst>
            <pc:docMk/>
            <pc:sldMk cId="605940588" sldId="292"/>
            <ac:picMk id="74" creationId="{8BF7A5CC-9A19-48CB-9A74-25CDCB5A8BC6}"/>
          </ac:picMkLst>
        </pc:picChg>
        <pc:picChg chg="add mod">
          <ac:chgData name="Nguyen, John Tran" userId="aa87fd84-ceeb-4ca0-a4d6-f98fa1dde5e3" providerId="ADAL" clId="{32B78317-EDBE-4E11-AE67-48F3D5E697ED}" dt="2021-04-22T16:53:40.566" v="2641" actId="1036"/>
          <ac:picMkLst>
            <pc:docMk/>
            <pc:sldMk cId="605940588" sldId="292"/>
            <ac:picMk id="75" creationId="{9A9560AF-551E-4C58-9BF5-59A6B2239468}"/>
          </ac:picMkLst>
        </pc:picChg>
        <pc:picChg chg="add mod">
          <ac:chgData name="Nguyen, John Tran" userId="aa87fd84-ceeb-4ca0-a4d6-f98fa1dde5e3" providerId="ADAL" clId="{32B78317-EDBE-4E11-AE67-48F3D5E697ED}" dt="2021-04-22T20:41:42.610" v="3891" actId="1076"/>
          <ac:picMkLst>
            <pc:docMk/>
            <pc:sldMk cId="605940588" sldId="292"/>
            <ac:picMk id="77" creationId="{72D97974-EF68-40AB-B742-8D1CB426DC02}"/>
          </ac:picMkLst>
        </pc:picChg>
        <pc:picChg chg="add mod ord modCrop">
          <ac:chgData name="Nguyen, John Tran" userId="aa87fd84-ceeb-4ca0-a4d6-f98fa1dde5e3" providerId="ADAL" clId="{32B78317-EDBE-4E11-AE67-48F3D5E697ED}" dt="2021-04-22T19:34:53.708" v="2836" actId="167"/>
          <ac:picMkLst>
            <pc:docMk/>
            <pc:sldMk cId="605940588" sldId="292"/>
            <ac:picMk id="78" creationId="{4B9F33C7-BBBC-4A0D-A3C7-322F10F475DB}"/>
          </ac:picMkLst>
        </pc:picChg>
        <pc:picChg chg="add mod">
          <ac:chgData name="Nguyen, John Tran" userId="aa87fd84-ceeb-4ca0-a4d6-f98fa1dde5e3" providerId="ADAL" clId="{32B78317-EDBE-4E11-AE67-48F3D5E697ED}" dt="2021-04-22T16:53:40.566" v="2641" actId="1036"/>
          <ac:picMkLst>
            <pc:docMk/>
            <pc:sldMk cId="605940588" sldId="292"/>
            <ac:picMk id="79" creationId="{A8CC64BE-FAB1-4A1D-A97A-2A22E018FFC5}"/>
          </ac:picMkLst>
        </pc:picChg>
        <pc:picChg chg="add mod">
          <ac:chgData name="Nguyen, John Tran" userId="aa87fd84-ceeb-4ca0-a4d6-f98fa1dde5e3" providerId="ADAL" clId="{32B78317-EDBE-4E11-AE67-48F3D5E697ED}" dt="2021-04-22T16:53:40.566" v="2641" actId="1036"/>
          <ac:picMkLst>
            <pc:docMk/>
            <pc:sldMk cId="605940588" sldId="292"/>
            <ac:picMk id="81" creationId="{BD5A921C-AA6D-44DF-B920-0EE2A2B67A03}"/>
          </ac:picMkLst>
        </pc:picChg>
        <pc:picChg chg="add del mod">
          <ac:chgData name="Nguyen, John Tran" userId="aa87fd84-ceeb-4ca0-a4d6-f98fa1dde5e3" providerId="ADAL" clId="{32B78317-EDBE-4E11-AE67-48F3D5E697ED}" dt="2021-04-22T19:33:01.610" v="2797" actId="478"/>
          <ac:picMkLst>
            <pc:docMk/>
            <pc:sldMk cId="605940588" sldId="292"/>
            <ac:picMk id="82" creationId="{0CAD465B-211F-4940-A01B-3F672AF8B716}"/>
          </ac:picMkLst>
        </pc:picChg>
        <pc:picChg chg="add mod">
          <ac:chgData name="Nguyen, John Tran" userId="aa87fd84-ceeb-4ca0-a4d6-f98fa1dde5e3" providerId="ADAL" clId="{32B78317-EDBE-4E11-AE67-48F3D5E697ED}" dt="2021-04-22T16:53:40.566" v="2641" actId="1036"/>
          <ac:picMkLst>
            <pc:docMk/>
            <pc:sldMk cId="605940588" sldId="292"/>
            <ac:picMk id="83" creationId="{6FE06E8B-E383-4ADE-B4C1-B9BD7471B7FC}"/>
          </ac:picMkLst>
        </pc:picChg>
        <pc:picChg chg="add del mod">
          <ac:chgData name="Nguyen, John Tran" userId="aa87fd84-ceeb-4ca0-a4d6-f98fa1dde5e3" providerId="ADAL" clId="{32B78317-EDBE-4E11-AE67-48F3D5E697ED}" dt="2021-04-22T15:56:05.797" v="916" actId="478"/>
          <ac:picMkLst>
            <pc:docMk/>
            <pc:sldMk cId="605940588" sldId="292"/>
            <ac:picMk id="85" creationId="{864C17C4-A31C-4206-A586-308A86885141}"/>
          </ac:picMkLst>
        </pc:picChg>
        <pc:picChg chg="add mod">
          <ac:chgData name="Nguyen, John Tran" userId="aa87fd84-ceeb-4ca0-a4d6-f98fa1dde5e3" providerId="ADAL" clId="{32B78317-EDBE-4E11-AE67-48F3D5E697ED}" dt="2021-04-22T16:53:40.566" v="2641" actId="1036"/>
          <ac:picMkLst>
            <pc:docMk/>
            <pc:sldMk cId="605940588" sldId="292"/>
            <ac:picMk id="87" creationId="{19E042F1-9412-4AA9-BBBF-420B2F4F9126}"/>
          </ac:picMkLst>
        </pc:picChg>
        <pc:picChg chg="add mod modCrop">
          <ac:chgData name="Nguyen, John Tran" userId="aa87fd84-ceeb-4ca0-a4d6-f98fa1dde5e3" providerId="ADAL" clId="{32B78317-EDBE-4E11-AE67-48F3D5E697ED}" dt="2021-04-22T20:17:24.137" v="3518" actId="1076"/>
          <ac:picMkLst>
            <pc:docMk/>
            <pc:sldMk cId="605940588" sldId="292"/>
            <ac:picMk id="88" creationId="{C67791A3-36A0-40C0-A3B8-F7AAB73EFF10}"/>
          </ac:picMkLst>
        </pc:picChg>
        <pc:picChg chg="add mod">
          <ac:chgData name="Nguyen, John Tran" userId="aa87fd84-ceeb-4ca0-a4d6-f98fa1dde5e3" providerId="ADAL" clId="{32B78317-EDBE-4E11-AE67-48F3D5E697ED}" dt="2021-04-22T16:53:40.566" v="2641" actId="1036"/>
          <ac:picMkLst>
            <pc:docMk/>
            <pc:sldMk cId="605940588" sldId="292"/>
            <ac:picMk id="89" creationId="{B5BD8522-5423-4726-8053-56B00E8DE22A}"/>
          </ac:picMkLst>
        </pc:picChg>
        <pc:picChg chg="add mod">
          <ac:chgData name="Nguyen, John Tran" userId="aa87fd84-ceeb-4ca0-a4d6-f98fa1dde5e3" providerId="ADAL" clId="{32B78317-EDBE-4E11-AE67-48F3D5E697ED}" dt="2021-04-22T20:17:14.568" v="3515" actId="1076"/>
          <ac:picMkLst>
            <pc:docMk/>
            <pc:sldMk cId="605940588" sldId="292"/>
            <ac:picMk id="93" creationId="{1FC5C510-35BB-448A-A963-716EBC0E5DBC}"/>
          </ac:picMkLst>
        </pc:picChg>
        <pc:picChg chg="add mod">
          <ac:chgData name="Nguyen, John Tran" userId="aa87fd84-ceeb-4ca0-a4d6-f98fa1dde5e3" providerId="ADAL" clId="{32B78317-EDBE-4E11-AE67-48F3D5E697ED}" dt="2021-04-22T20:03:40.496" v="3045" actId="1076"/>
          <ac:picMkLst>
            <pc:docMk/>
            <pc:sldMk cId="605940588" sldId="292"/>
            <ac:picMk id="99" creationId="{21D28ECA-2BCD-4312-A4FA-8C64F1F2223B}"/>
          </ac:picMkLst>
        </pc:picChg>
        <pc:picChg chg="add mod ord">
          <ac:chgData name="Nguyen, John Tran" userId="aa87fd84-ceeb-4ca0-a4d6-f98fa1dde5e3" providerId="ADAL" clId="{32B78317-EDBE-4E11-AE67-48F3D5E697ED}" dt="2021-04-22T19:31:22" v="2758" actId="167"/>
          <ac:picMkLst>
            <pc:docMk/>
            <pc:sldMk cId="605940588" sldId="292"/>
            <ac:picMk id="100" creationId="{07E9ADA6-1DE7-4395-820D-25D4187C41A7}"/>
          </ac:picMkLst>
        </pc:picChg>
        <pc:picChg chg="add mod">
          <ac:chgData name="Nguyen, John Tran" userId="aa87fd84-ceeb-4ca0-a4d6-f98fa1dde5e3" providerId="ADAL" clId="{32B78317-EDBE-4E11-AE67-48F3D5E697ED}" dt="2021-04-22T20:17:16.743" v="3516" actId="1076"/>
          <ac:picMkLst>
            <pc:docMk/>
            <pc:sldMk cId="605940588" sldId="292"/>
            <ac:picMk id="104" creationId="{F9072452-51A9-493F-B304-A6AD4F4A120C}"/>
          </ac:picMkLst>
        </pc:picChg>
        <pc:picChg chg="add del mod">
          <ac:chgData name="Nguyen, John Tran" userId="aa87fd84-ceeb-4ca0-a4d6-f98fa1dde5e3" providerId="ADAL" clId="{32B78317-EDBE-4E11-AE67-48F3D5E697ED}" dt="2021-04-22T17:11:18.722" v="2666" actId="478"/>
          <ac:picMkLst>
            <pc:docMk/>
            <pc:sldMk cId="605940588" sldId="292"/>
            <ac:picMk id="105" creationId="{C8BE86B6-E816-44D3-AA92-98DF70F5212F}"/>
          </ac:picMkLst>
        </pc:picChg>
        <pc:picChg chg="add mod modCrop">
          <ac:chgData name="Nguyen, John Tran" userId="aa87fd84-ceeb-4ca0-a4d6-f98fa1dde5e3" providerId="ADAL" clId="{32B78317-EDBE-4E11-AE67-48F3D5E697ED}" dt="2021-04-22T20:17:26.474" v="3520" actId="1076"/>
          <ac:picMkLst>
            <pc:docMk/>
            <pc:sldMk cId="605940588" sldId="292"/>
            <ac:picMk id="106" creationId="{6FC53E4A-E7FF-431F-8D85-9423713866DF}"/>
          </ac:picMkLst>
        </pc:picChg>
        <pc:picChg chg="add del">
          <ac:chgData name="Nguyen, John Tran" userId="aa87fd84-ceeb-4ca0-a4d6-f98fa1dde5e3" providerId="ADAL" clId="{32B78317-EDBE-4E11-AE67-48F3D5E697ED}" dt="2021-04-22T17:11:27.784" v="2668" actId="22"/>
          <ac:picMkLst>
            <pc:docMk/>
            <pc:sldMk cId="605940588" sldId="292"/>
            <ac:picMk id="107" creationId="{837FB75B-5101-4E06-8F58-4BD1C577FA91}"/>
          </ac:picMkLst>
        </pc:picChg>
        <pc:picChg chg="add del mod">
          <ac:chgData name="Nguyen, John Tran" userId="aa87fd84-ceeb-4ca0-a4d6-f98fa1dde5e3" providerId="ADAL" clId="{32B78317-EDBE-4E11-AE67-48F3D5E697ED}" dt="2021-04-22T19:32:41.817" v="2788" actId="931"/>
          <ac:picMkLst>
            <pc:docMk/>
            <pc:sldMk cId="605940588" sldId="292"/>
            <ac:picMk id="108" creationId="{8C031F7F-7D80-4C29-8763-B577E248485B}"/>
          </ac:picMkLst>
        </pc:picChg>
        <pc:picChg chg="add mod modCrop">
          <ac:chgData name="Nguyen, John Tran" userId="aa87fd84-ceeb-4ca0-a4d6-f98fa1dde5e3" providerId="ADAL" clId="{32B78317-EDBE-4E11-AE67-48F3D5E697ED}" dt="2021-04-22T20:17:22.400" v="3517" actId="1076"/>
          <ac:picMkLst>
            <pc:docMk/>
            <pc:sldMk cId="605940588" sldId="292"/>
            <ac:picMk id="110" creationId="{7F87ECF1-3166-4F20-B081-6DD654915C43}"/>
          </ac:picMkLst>
        </pc:picChg>
        <pc:picChg chg="add mod modCrop">
          <ac:chgData name="Nguyen, John Tran" userId="aa87fd84-ceeb-4ca0-a4d6-f98fa1dde5e3" providerId="ADAL" clId="{32B78317-EDBE-4E11-AE67-48F3D5E697ED}" dt="2021-04-22T20:17:25.395" v="3519" actId="1076"/>
          <ac:picMkLst>
            <pc:docMk/>
            <pc:sldMk cId="605940588" sldId="292"/>
            <ac:picMk id="112" creationId="{BA2BF96A-62EA-4D6F-8F73-D38D392ACDED}"/>
          </ac:picMkLst>
        </pc:picChg>
        <pc:picChg chg="add del mod">
          <ac:chgData name="Nguyen, John Tran" userId="aa87fd84-ceeb-4ca0-a4d6-f98fa1dde5e3" providerId="ADAL" clId="{32B78317-EDBE-4E11-AE67-48F3D5E697ED}" dt="2021-04-22T19:56:01.683" v="2871" actId="931"/>
          <ac:picMkLst>
            <pc:docMk/>
            <pc:sldMk cId="605940588" sldId="292"/>
            <ac:picMk id="116" creationId="{D11F0028-167F-4472-BF1C-B1DC3B3E2E2E}"/>
          </ac:picMkLst>
        </pc:picChg>
        <pc:picChg chg="add mod modCrop">
          <ac:chgData name="Nguyen, John Tran" userId="aa87fd84-ceeb-4ca0-a4d6-f98fa1dde5e3" providerId="ADAL" clId="{32B78317-EDBE-4E11-AE67-48F3D5E697ED}" dt="2021-04-22T20:12:10.224" v="3270" actId="1037"/>
          <ac:picMkLst>
            <pc:docMk/>
            <pc:sldMk cId="605940588" sldId="292"/>
            <ac:picMk id="118" creationId="{2A88EE51-D489-47E2-9051-4B91688ECE10}"/>
          </ac:picMkLst>
        </pc:picChg>
        <pc:picChg chg="add del mod">
          <ac:chgData name="Nguyen, John Tran" userId="aa87fd84-ceeb-4ca0-a4d6-f98fa1dde5e3" providerId="ADAL" clId="{32B78317-EDBE-4E11-AE67-48F3D5E697ED}" dt="2021-04-22T19:56:37.753" v="2885" actId="931"/>
          <ac:picMkLst>
            <pc:docMk/>
            <pc:sldMk cId="605940588" sldId="292"/>
            <ac:picMk id="120" creationId="{F0DFBE92-F4B4-4886-81BE-59740E825E0F}"/>
          </ac:picMkLst>
        </pc:picChg>
        <pc:picChg chg="add del mod">
          <ac:chgData name="Nguyen, John Tran" userId="aa87fd84-ceeb-4ca0-a4d6-f98fa1dde5e3" providerId="ADAL" clId="{32B78317-EDBE-4E11-AE67-48F3D5E697ED}" dt="2021-04-22T19:56:48.236" v="2891" actId="931"/>
          <ac:picMkLst>
            <pc:docMk/>
            <pc:sldMk cId="605940588" sldId="292"/>
            <ac:picMk id="122" creationId="{35AED58C-1970-475C-AC40-F1FF23177518}"/>
          </ac:picMkLst>
        </pc:picChg>
        <pc:picChg chg="add del mod">
          <ac:chgData name="Nguyen, John Tran" userId="aa87fd84-ceeb-4ca0-a4d6-f98fa1dde5e3" providerId="ADAL" clId="{32B78317-EDBE-4E11-AE67-48F3D5E697ED}" dt="2021-04-22T19:57:05.833" v="2901" actId="931"/>
          <ac:picMkLst>
            <pc:docMk/>
            <pc:sldMk cId="605940588" sldId="292"/>
            <ac:picMk id="124" creationId="{5198D2A7-D92A-4AF9-A60B-7F7E634DED6C}"/>
          </ac:picMkLst>
        </pc:picChg>
        <pc:picChg chg="add mod modCrop">
          <ac:chgData name="Nguyen, John Tran" userId="aa87fd84-ceeb-4ca0-a4d6-f98fa1dde5e3" providerId="ADAL" clId="{32B78317-EDBE-4E11-AE67-48F3D5E697ED}" dt="2021-04-22T20:12:10.224" v="3270" actId="1037"/>
          <ac:picMkLst>
            <pc:docMk/>
            <pc:sldMk cId="605940588" sldId="292"/>
            <ac:picMk id="126" creationId="{2C5B1211-361B-485F-81EB-05358F66A047}"/>
          </ac:picMkLst>
        </pc:picChg>
        <pc:picChg chg="add mod modCrop">
          <ac:chgData name="Nguyen, John Tran" userId="aa87fd84-ceeb-4ca0-a4d6-f98fa1dde5e3" providerId="ADAL" clId="{32B78317-EDBE-4E11-AE67-48F3D5E697ED}" dt="2021-04-22T20:12:10.224" v="3270" actId="1037"/>
          <ac:picMkLst>
            <pc:docMk/>
            <pc:sldMk cId="605940588" sldId="292"/>
            <ac:picMk id="128" creationId="{693DF797-98B6-476F-8827-695063C32AA3}"/>
          </ac:picMkLst>
        </pc:picChg>
        <pc:picChg chg="add mod modCrop">
          <ac:chgData name="Nguyen, John Tran" userId="aa87fd84-ceeb-4ca0-a4d6-f98fa1dde5e3" providerId="ADAL" clId="{32B78317-EDBE-4E11-AE67-48F3D5E697ED}" dt="2021-04-22T20:12:10.224" v="3270" actId="1037"/>
          <ac:picMkLst>
            <pc:docMk/>
            <pc:sldMk cId="605940588" sldId="292"/>
            <ac:picMk id="130" creationId="{75955539-1FAA-46A9-9393-6C357AA8992F}"/>
          </ac:picMkLst>
        </pc:picChg>
        <pc:picChg chg="add mod modCrop">
          <ac:chgData name="Nguyen, John Tran" userId="aa87fd84-ceeb-4ca0-a4d6-f98fa1dde5e3" providerId="ADAL" clId="{32B78317-EDBE-4E11-AE67-48F3D5E697ED}" dt="2021-04-22T20:12:10.224" v="3270" actId="1037"/>
          <ac:picMkLst>
            <pc:docMk/>
            <pc:sldMk cId="605940588" sldId="292"/>
            <ac:picMk id="132" creationId="{48538383-F8F7-4A88-A714-C20BA8BA7795}"/>
          </ac:picMkLst>
        </pc:picChg>
        <pc:cxnChg chg="add del mod">
          <ac:chgData name="Nguyen, John Tran" userId="aa87fd84-ceeb-4ca0-a4d6-f98fa1dde5e3" providerId="ADAL" clId="{32B78317-EDBE-4E11-AE67-48F3D5E697ED}" dt="2021-04-22T16:06:04.522" v="1272" actId="11529"/>
          <ac:cxnSpMkLst>
            <pc:docMk/>
            <pc:sldMk cId="605940588" sldId="292"/>
            <ac:cxnSpMk id="100" creationId="{75859776-9277-4A67-B0E8-120BEC860A20}"/>
          </ac:cxnSpMkLst>
        </pc:cxnChg>
        <pc:cxnChg chg="add del">
          <ac:chgData name="Nguyen, John Tran" userId="aa87fd84-ceeb-4ca0-a4d6-f98fa1dde5e3" providerId="ADAL" clId="{32B78317-EDBE-4E11-AE67-48F3D5E697ED}" dt="2021-04-22T20:04:04.327" v="3049" actId="11529"/>
          <ac:cxnSpMkLst>
            <pc:docMk/>
            <pc:sldMk cId="605940588" sldId="292"/>
            <ac:cxnSpMk id="134" creationId="{9FCCBC87-C0EF-4FB1-B1FA-136A544CB896}"/>
          </ac:cxnSpMkLst>
        </pc:cxnChg>
      </pc:sldChg>
    </pc:docChg>
  </pc:docChgLst>
  <pc:docChgLst>
    <pc:chgData name="Nguyen, John Tran" userId="aa87fd84-ceeb-4ca0-a4d6-f98fa1dde5e3" providerId="ADAL" clId="{381776BF-DD2A-4711-A9E1-C5F515326AD1}"/>
    <pc:docChg chg="undo redo custSel modSld">
      <pc:chgData name="Nguyen, John Tran" userId="aa87fd84-ceeb-4ca0-a4d6-f98fa1dde5e3" providerId="ADAL" clId="{381776BF-DD2A-4711-A9E1-C5F515326AD1}" dt="2021-05-04T20:12:58.256" v="4313" actId="20577"/>
      <pc:docMkLst>
        <pc:docMk/>
      </pc:docMkLst>
      <pc:sldChg chg="addSp delSp modSp mod">
        <pc:chgData name="Nguyen, John Tran" userId="aa87fd84-ceeb-4ca0-a4d6-f98fa1dde5e3" providerId="ADAL" clId="{381776BF-DD2A-4711-A9E1-C5F515326AD1}" dt="2021-05-04T20:12:58.256" v="4313" actId="20577"/>
        <pc:sldMkLst>
          <pc:docMk/>
          <pc:sldMk cId="605940588" sldId="292"/>
        </pc:sldMkLst>
        <pc:spChg chg="mod">
          <ac:chgData name="Nguyen, John Tran" userId="aa87fd84-ceeb-4ca0-a4d6-f98fa1dde5e3" providerId="ADAL" clId="{381776BF-DD2A-4711-A9E1-C5F515326AD1}" dt="2021-05-04T14:47:04.922" v="2819" actId="1076"/>
          <ac:spMkLst>
            <pc:docMk/>
            <pc:sldMk cId="605940588" sldId="292"/>
            <ac:spMk id="3" creationId="{00000000-0000-0000-0000-000000000000}"/>
          </ac:spMkLst>
        </pc:spChg>
        <pc:spChg chg="add mod">
          <ac:chgData name="Nguyen, John Tran" userId="aa87fd84-ceeb-4ca0-a4d6-f98fa1dde5e3" providerId="ADAL" clId="{381776BF-DD2A-4711-A9E1-C5F515326AD1}" dt="2021-05-04T14:42:46.183" v="2793" actId="478"/>
          <ac:spMkLst>
            <pc:docMk/>
            <pc:sldMk cId="605940588" sldId="292"/>
            <ac:spMk id="6" creationId="{B8C5648D-C7BE-4386-85AF-98877679C11F}"/>
          </ac:spMkLst>
        </pc:spChg>
        <pc:spChg chg="mod">
          <ac:chgData name="Nguyen, John Tran" userId="aa87fd84-ceeb-4ca0-a4d6-f98fa1dde5e3" providerId="ADAL" clId="{381776BF-DD2A-4711-A9E1-C5F515326AD1}" dt="2021-05-04T14:59:36.651" v="2929" actId="1076"/>
          <ac:spMkLst>
            <pc:docMk/>
            <pc:sldMk cId="605940588" sldId="292"/>
            <ac:spMk id="7" creationId="{00000000-0000-0000-0000-000000000000}"/>
          </ac:spMkLst>
        </pc:spChg>
        <pc:spChg chg="mod">
          <ac:chgData name="Nguyen, John Tran" userId="aa87fd84-ceeb-4ca0-a4d6-f98fa1dde5e3" providerId="ADAL" clId="{381776BF-DD2A-4711-A9E1-C5F515326AD1}" dt="2021-05-04T18:52:31.137" v="3115" actId="20577"/>
          <ac:spMkLst>
            <pc:docMk/>
            <pc:sldMk cId="605940588" sldId="292"/>
            <ac:spMk id="8" creationId="{00000000-0000-0000-0000-000000000000}"/>
          </ac:spMkLst>
        </pc:spChg>
        <pc:spChg chg="add mod">
          <ac:chgData name="Nguyen, John Tran" userId="aa87fd84-ceeb-4ca0-a4d6-f98fa1dde5e3" providerId="ADAL" clId="{381776BF-DD2A-4711-A9E1-C5F515326AD1}" dt="2021-05-04T19:40:28.316" v="3409" actId="208"/>
          <ac:spMkLst>
            <pc:docMk/>
            <pc:sldMk cId="605940588" sldId="292"/>
            <ac:spMk id="10" creationId="{5D4AE42C-AB95-41B2-8C0D-C4D51F3847DD}"/>
          </ac:spMkLst>
        </pc:spChg>
        <pc:spChg chg="mod">
          <ac:chgData name="Nguyen, John Tran" userId="aa87fd84-ceeb-4ca0-a4d6-f98fa1dde5e3" providerId="ADAL" clId="{381776BF-DD2A-4711-A9E1-C5F515326AD1}" dt="2021-05-04T19:02:35.671" v="3303" actId="1036"/>
          <ac:spMkLst>
            <pc:docMk/>
            <pc:sldMk cId="605940588" sldId="292"/>
            <ac:spMk id="11"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2"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3"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4"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5"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6"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17" creationId="{00000000-0000-0000-0000-000000000000}"/>
          </ac:spMkLst>
        </pc:spChg>
        <pc:spChg chg="mod">
          <ac:chgData name="Nguyen, John Tran" userId="aa87fd84-ceeb-4ca0-a4d6-f98fa1dde5e3" providerId="ADAL" clId="{381776BF-DD2A-4711-A9E1-C5F515326AD1}" dt="2021-05-04T19:44:21.337" v="3632" actId="20577"/>
          <ac:spMkLst>
            <pc:docMk/>
            <pc:sldMk cId="605940588" sldId="292"/>
            <ac:spMk id="18" creationId="{00000000-0000-0000-0000-000000000000}"/>
          </ac:spMkLst>
        </pc:spChg>
        <pc:spChg chg="mod">
          <ac:chgData name="Nguyen, John Tran" userId="aa87fd84-ceeb-4ca0-a4d6-f98fa1dde5e3" providerId="ADAL" clId="{381776BF-DD2A-4711-A9E1-C5F515326AD1}" dt="2021-05-04T20:07:25.981" v="4188" actId="1036"/>
          <ac:spMkLst>
            <pc:docMk/>
            <pc:sldMk cId="605940588" sldId="292"/>
            <ac:spMk id="48" creationId="{20D9F5D0-2BF3-4290-A07D-C7942E6E009F}"/>
          </ac:spMkLst>
        </pc:spChg>
        <pc:spChg chg="add mod">
          <ac:chgData name="Nguyen, John Tran" userId="aa87fd84-ceeb-4ca0-a4d6-f98fa1dde5e3" providerId="ADAL" clId="{381776BF-DD2A-4711-A9E1-C5F515326AD1}" dt="2021-05-04T14:58:57.594" v="2923" actId="1035"/>
          <ac:spMkLst>
            <pc:docMk/>
            <pc:sldMk cId="605940588" sldId="292"/>
            <ac:spMk id="52" creationId="{52134964-B359-4315-A6ED-916B662323EF}"/>
          </ac:spMkLst>
        </pc:spChg>
        <pc:spChg chg="mod">
          <ac:chgData name="Nguyen, John Tran" userId="aa87fd84-ceeb-4ca0-a4d6-f98fa1dde5e3" providerId="ADAL" clId="{381776BF-DD2A-4711-A9E1-C5F515326AD1}" dt="2021-05-04T20:07:25.981" v="4188" actId="1036"/>
          <ac:spMkLst>
            <pc:docMk/>
            <pc:sldMk cId="605940588" sldId="292"/>
            <ac:spMk id="65" creationId="{E7FCA410-18E0-4AEF-A360-DABCCF082520}"/>
          </ac:spMkLst>
        </pc:spChg>
        <pc:spChg chg="add mod">
          <ac:chgData name="Nguyen, John Tran" userId="aa87fd84-ceeb-4ca0-a4d6-f98fa1dde5e3" providerId="ADAL" clId="{381776BF-DD2A-4711-A9E1-C5F515326AD1}" dt="2021-05-04T19:01:28.380" v="3224" actId="14100"/>
          <ac:spMkLst>
            <pc:docMk/>
            <pc:sldMk cId="605940588" sldId="292"/>
            <ac:spMk id="84" creationId="{E2F5C98F-888F-4D0F-800F-FFE49C1BA259}"/>
          </ac:spMkLst>
        </pc:spChg>
        <pc:spChg chg="add del mod">
          <ac:chgData name="Nguyen, John Tran" userId="aa87fd84-ceeb-4ca0-a4d6-f98fa1dde5e3" providerId="ADAL" clId="{381776BF-DD2A-4711-A9E1-C5F515326AD1}" dt="2021-05-04T18:55:15.778" v="3152"/>
          <ac:spMkLst>
            <pc:docMk/>
            <pc:sldMk cId="605940588" sldId="292"/>
            <ac:spMk id="85" creationId="{5B11437E-E626-439E-90F4-882892D37B0D}"/>
          </ac:spMkLst>
        </pc:spChg>
        <pc:spChg chg="add mod">
          <ac:chgData name="Nguyen, John Tran" userId="aa87fd84-ceeb-4ca0-a4d6-f98fa1dde5e3" providerId="ADAL" clId="{381776BF-DD2A-4711-A9E1-C5F515326AD1}" dt="2021-05-04T19:02:09.247" v="3252" actId="1036"/>
          <ac:spMkLst>
            <pc:docMk/>
            <pc:sldMk cId="605940588" sldId="292"/>
            <ac:spMk id="86" creationId="{104A5539-2B0F-4EC4-85EC-7C005FE33B3B}"/>
          </ac:spMkLst>
        </pc:spChg>
        <pc:spChg chg="mod">
          <ac:chgData name="Nguyen, John Tran" userId="aa87fd84-ceeb-4ca0-a4d6-f98fa1dde5e3" providerId="ADAL" clId="{381776BF-DD2A-4711-A9E1-C5F515326AD1}" dt="2021-05-04T19:58:52.427" v="3776" actId="12"/>
          <ac:spMkLst>
            <pc:docMk/>
            <pc:sldMk cId="605940588" sldId="292"/>
            <ac:spMk id="90" creationId="{8CB4D29D-3F90-491E-8093-755068BC588F}"/>
          </ac:spMkLst>
        </pc:spChg>
        <pc:spChg chg="mod">
          <ac:chgData name="Nguyen, John Tran" userId="aa87fd84-ceeb-4ca0-a4d6-f98fa1dde5e3" providerId="ADAL" clId="{381776BF-DD2A-4711-A9E1-C5F515326AD1}" dt="2021-05-04T19:03:15.703" v="3397" actId="1036"/>
          <ac:spMkLst>
            <pc:docMk/>
            <pc:sldMk cId="605940588" sldId="292"/>
            <ac:spMk id="91" creationId="{1372B2DC-618C-4E02-A70E-11D9E9847C2A}"/>
          </ac:spMkLst>
        </pc:spChg>
        <pc:spChg chg="mod">
          <ac:chgData name="Nguyen, John Tran" userId="aa87fd84-ceeb-4ca0-a4d6-f98fa1dde5e3" providerId="ADAL" clId="{381776BF-DD2A-4711-A9E1-C5F515326AD1}" dt="2021-05-04T19:03:15.703" v="3397" actId="1036"/>
          <ac:spMkLst>
            <pc:docMk/>
            <pc:sldMk cId="605940588" sldId="292"/>
            <ac:spMk id="92" creationId="{80DF9241-7726-4556-BD1B-C343052D1C7B}"/>
          </ac:spMkLst>
        </pc:spChg>
        <pc:spChg chg="mod">
          <ac:chgData name="Nguyen, John Tran" userId="aa87fd84-ceeb-4ca0-a4d6-f98fa1dde5e3" providerId="ADAL" clId="{381776BF-DD2A-4711-A9E1-C5F515326AD1}" dt="2021-05-04T19:03:15.703" v="3397" actId="1036"/>
          <ac:spMkLst>
            <pc:docMk/>
            <pc:sldMk cId="605940588" sldId="292"/>
            <ac:spMk id="94" creationId="{FAD37601-B14E-45AC-B60F-2F8A30F7DF2E}"/>
          </ac:spMkLst>
        </pc:spChg>
        <pc:spChg chg="mod">
          <ac:chgData name="Nguyen, John Tran" userId="aa87fd84-ceeb-4ca0-a4d6-f98fa1dde5e3" providerId="ADAL" clId="{381776BF-DD2A-4711-A9E1-C5F515326AD1}" dt="2021-05-04T19:03:15.703" v="3397" actId="1036"/>
          <ac:spMkLst>
            <pc:docMk/>
            <pc:sldMk cId="605940588" sldId="292"/>
            <ac:spMk id="95" creationId="{5AAD94F9-000E-475D-B522-A600AE728F84}"/>
          </ac:spMkLst>
        </pc:spChg>
        <pc:spChg chg="mod">
          <ac:chgData name="Nguyen, John Tran" userId="aa87fd84-ceeb-4ca0-a4d6-f98fa1dde5e3" providerId="ADAL" clId="{381776BF-DD2A-4711-A9E1-C5F515326AD1}" dt="2021-05-04T19:03:15.703" v="3397" actId="1036"/>
          <ac:spMkLst>
            <pc:docMk/>
            <pc:sldMk cId="605940588" sldId="292"/>
            <ac:spMk id="96" creationId="{D6F43424-F7F5-46D4-A499-908EB0403F2D}"/>
          </ac:spMkLst>
        </pc:spChg>
        <pc:spChg chg="mod">
          <ac:chgData name="Nguyen, John Tran" userId="aa87fd84-ceeb-4ca0-a4d6-f98fa1dde5e3" providerId="ADAL" clId="{381776BF-DD2A-4711-A9E1-C5F515326AD1}" dt="2021-05-04T19:03:15.703" v="3397" actId="1036"/>
          <ac:spMkLst>
            <pc:docMk/>
            <pc:sldMk cId="605940588" sldId="292"/>
            <ac:spMk id="97" creationId="{F984FA13-D8B0-47C1-B5C8-CF87E3E046DB}"/>
          </ac:spMkLst>
        </pc:spChg>
        <pc:spChg chg="mod">
          <ac:chgData name="Nguyen, John Tran" userId="aa87fd84-ceeb-4ca0-a4d6-f98fa1dde5e3" providerId="ADAL" clId="{381776BF-DD2A-4711-A9E1-C5F515326AD1}" dt="2021-05-04T19:03:15.703" v="3397" actId="1036"/>
          <ac:spMkLst>
            <pc:docMk/>
            <pc:sldMk cId="605940588" sldId="292"/>
            <ac:spMk id="98" creationId="{29C23CD8-06CC-42C2-8AB1-CC09E41D843B}"/>
          </ac:spMkLst>
        </pc:spChg>
        <pc:spChg chg="mod">
          <ac:chgData name="Nguyen, John Tran" userId="aa87fd84-ceeb-4ca0-a4d6-f98fa1dde5e3" providerId="ADAL" clId="{381776BF-DD2A-4711-A9E1-C5F515326AD1}" dt="2021-05-04T19:03:15.703" v="3397" actId="1036"/>
          <ac:spMkLst>
            <pc:docMk/>
            <pc:sldMk cId="605940588" sldId="292"/>
            <ac:spMk id="101" creationId="{F7FE63A5-A6D4-4469-89E0-B38D94BAED5A}"/>
          </ac:spMkLst>
        </pc:spChg>
        <pc:spChg chg="mod">
          <ac:chgData name="Nguyen, John Tran" userId="aa87fd84-ceeb-4ca0-a4d6-f98fa1dde5e3" providerId="ADAL" clId="{381776BF-DD2A-4711-A9E1-C5F515326AD1}" dt="2021-05-04T19:03:15.703" v="3397" actId="1036"/>
          <ac:spMkLst>
            <pc:docMk/>
            <pc:sldMk cId="605940588" sldId="292"/>
            <ac:spMk id="102" creationId="{CB5E70E8-2A04-4F20-A07B-F2C65FEA3393}"/>
          </ac:spMkLst>
        </pc:spChg>
        <pc:spChg chg="mod">
          <ac:chgData name="Nguyen, John Tran" userId="aa87fd84-ceeb-4ca0-a4d6-f98fa1dde5e3" providerId="ADAL" clId="{381776BF-DD2A-4711-A9E1-C5F515326AD1}" dt="2021-05-04T19:03:15.703" v="3397" actId="1036"/>
          <ac:spMkLst>
            <pc:docMk/>
            <pc:sldMk cId="605940588" sldId="292"/>
            <ac:spMk id="103" creationId="{8AAB705E-69B8-45D5-9F6A-9B2AC947EC5D}"/>
          </ac:spMkLst>
        </pc:spChg>
        <pc:spChg chg="add mod">
          <ac:chgData name="Nguyen, John Tran" userId="aa87fd84-ceeb-4ca0-a4d6-f98fa1dde5e3" providerId="ADAL" clId="{381776BF-DD2A-4711-A9E1-C5F515326AD1}" dt="2021-05-04T20:04:31.746" v="3995" actId="20577"/>
          <ac:spMkLst>
            <pc:docMk/>
            <pc:sldMk cId="605940588" sldId="292"/>
            <ac:spMk id="105" creationId="{EA1F2B8A-8475-4061-BACF-38FC49CB7975}"/>
          </ac:spMkLst>
        </pc:spChg>
        <pc:spChg chg="add mod">
          <ac:chgData name="Nguyen, John Tran" userId="aa87fd84-ceeb-4ca0-a4d6-f98fa1dde5e3" providerId="ADAL" clId="{381776BF-DD2A-4711-A9E1-C5F515326AD1}" dt="2021-05-04T20:07:01.128" v="4098" actId="20577"/>
          <ac:spMkLst>
            <pc:docMk/>
            <pc:sldMk cId="605940588" sldId="292"/>
            <ac:spMk id="107" creationId="{C9D26510-B675-462C-9B0A-943E4F97FAC1}"/>
          </ac:spMkLst>
        </pc:spChg>
        <pc:spChg chg="add mod">
          <ac:chgData name="Nguyen, John Tran" userId="aa87fd84-ceeb-4ca0-a4d6-f98fa1dde5e3" providerId="ADAL" clId="{381776BF-DD2A-4711-A9E1-C5F515326AD1}" dt="2021-05-04T19:47:41.177" v="3651" actId="120"/>
          <ac:spMkLst>
            <pc:docMk/>
            <pc:sldMk cId="605940588" sldId="292"/>
            <ac:spMk id="108" creationId="{F492B0E2-81FD-4D17-BC92-B24C2CDE4C48}"/>
          </ac:spMkLst>
        </pc:spChg>
        <pc:spChg chg="add mod">
          <ac:chgData name="Nguyen, John Tran" userId="aa87fd84-ceeb-4ca0-a4d6-f98fa1dde5e3" providerId="ADAL" clId="{381776BF-DD2A-4711-A9E1-C5F515326AD1}" dt="2021-05-04T20:01:12.489" v="3956" actId="1037"/>
          <ac:spMkLst>
            <pc:docMk/>
            <pc:sldMk cId="605940588" sldId="292"/>
            <ac:spMk id="109" creationId="{7812841B-F144-402C-BC61-ECCE0D1A86E8}"/>
          </ac:spMkLst>
        </pc:spChg>
        <pc:spChg chg="add mod">
          <ac:chgData name="Nguyen, John Tran" userId="aa87fd84-ceeb-4ca0-a4d6-f98fa1dde5e3" providerId="ADAL" clId="{381776BF-DD2A-4711-A9E1-C5F515326AD1}" dt="2021-05-04T20:01:56.886" v="3984" actId="1038"/>
          <ac:spMkLst>
            <pc:docMk/>
            <pc:sldMk cId="605940588" sldId="292"/>
            <ac:spMk id="111" creationId="{57E279D0-9BFB-45F2-A513-76DBDA465879}"/>
          </ac:spMkLst>
        </pc:spChg>
        <pc:spChg chg="add del mod">
          <ac:chgData name="Nguyen, John Tran" userId="aa87fd84-ceeb-4ca0-a4d6-f98fa1dde5e3" providerId="ADAL" clId="{381776BF-DD2A-4711-A9E1-C5F515326AD1}" dt="2021-05-04T20:00:53.374" v="3911" actId="478"/>
          <ac:spMkLst>
            <pc:docMk/>
            <pc:sldMk cId="605940588" sldId="292"/>
            <ac:spMk id="113" creationId="{34DCAA4A-5BBD-4A59-A967-365E9BBE1189}"/>
          </ac:spMkLst>
        </pc:spChg>
        <pc:spChg chg="add mod">
          <ac:chgData name="Nguyen, John Tran" userId="aa87fd84-ceeb-4ca0-a4d6-f98fa1dde5e3" providerId="ADAL" clId="{381776BF-DD2A-4711-A9E1-C5F515326AD1}" dt="2021-05-04T20:12:58.256" v="4313" actId="20577"/>
          <ac:spMkLst>
            <pc:docMk/>
            <pc:sldMk cId="605940588" sldId="292"/>
            <ac:spMk id="115" creationId="{2180453B-A9F4-479E-ABCB-F5911C6C85EA}"/>
          </ac:spMkLst>
        </pc:spChg>
        <pc:spChg chg="mod">
          <ac:chgData name="Nguyen, John Tran" userId="aa87fd84-ceeb-4ca0-a4d6-f98fa1dde5e3" providerId="ADAL" clId="{381776BF-DD2A-4711-A9E1-C5F515326AD1}" dt="2021-05-04T19:02:26.623" v="3275" actId="14100"/>
          <ac:spMkLst>
            <pc:docMk/>
            <pc:sldMk cId="605940588" sldId="292"/>
            <ac:spMk id="135" creationId="{671D02A3-B624-4633-A332-70D68860DDD2}"/>
          </ac:spMkLst>
        </pc:spChg>
        <pc:spChg chg="del mod">
          <ac:chgData name="Nguyen, John Tran" userId="aa87fd84-ceeb-4ca0-a4d6-f98fa1dde5e3" providerId="ADAL" clId="{381776BF-DD2A-4711-A9E1-C5F515326AD1}" dt="2021-05-04T18:54:54.795" v="3146" actId="478"/>
          <ac:spMkLst>
            <pc:docMk/>
            <pc:sldMk cId="605940588" sldId="292"/>
            <ac:spMk id="136" creationId="{F023C39E-1A32-4F36-85AB-63D791BB5288}"/>
          </ac:spMkLst>
        </pc:spChg>
        <pc:spChg chg="mod">
          <ac:chgData name="Nguyen, John Tran" userId="aa87fd84-ceeb-4ca0-a4d6-f98fa1dde5e3" providerId="ADAL" clId="{381776BF-DD2A-4711-A9E1-C5F515326AD1}" dt="2021-05-04T19:02:29.447" v="3276" actId="1076"/>
          <ac:spMkLst>
            <pc:docMk/>
            <pc:sldMk cId="605940588" sldId="292"/>
            <ac:spMk id="137" creationId="{E63D2F1C-B75B-4EAC-BF95-BED768F3D23F}"/>
          </ac:spMkLst>
        </pc:spChg>
        <pc:spChg chg="mod">
          <ac:chgData name="Nguyen, John Tran" userId="aa87fd84-ceeb-4ca0-a4d6-f98fa1dde5e3" providerId="ADAL" clId="{381776BF-DD2A-4711-A9E1-C5F515326AD1}" dt="2021-05-04T19:02:09.247" v="3252" actId="1036"/>
          <ac:spMkLst>
            <pc:docMk/>
            <pc:sldMk cId="605940588" sldId="292"/>
            <ac:spMk id="138" creationId="{362EC23D-0C80-4AD6-B5B9-CEA75FB81216}"/>
          </ac:spMkLst>
        </pc:spChg>
        <pc:spChg chg="mod">
          <ac:chgData name="Nguyen, John Tran" userId="aa87fd84-ceeb-4ca0-a4d6-f98fa1dde5e3" providerId="ADAL" clId="{381776BF-DD2A-4711-A9E1-C5F515326AD1}" dt="2021-05-04T19:02:16.917" v="3273" actId="1035"/>
          <ac:spMkLst>
            <pc:docMk/>
            <pc:sldMk cId="605940588" sldId="292"/>
            <ac:spMk id="139" creationId="{61BF09AF-08BA-43D7-BECA-F522DCF2E81C}"/>
          </ac:spMkLst>
        </pc:spChg>
        <pc:picChg chg="add mod">
          <ac:chgData name="Nguyen, John Tran" userId="aa87fd84-ceeb-4ca0-a4d6-f98fa1dde5e3" providerId="ADAL" clId="{381776BF-DD2A-4711-A9E1-C5F515326AD1}" dt="2021-05-04T19:48:14.205" v="3693" actId="1076"/>
          <ac:picMkLst>
            <pc:docMk/>
            <pc:sldMk cId="605940588" sldId="292"/>
            <ac:picMk id="5" creationId="{876D8F1E-8488-49A6-9B28-E9EFD3FA61DA}"/>
          </ac:picMkLst>
        </pc:picChg>
        <pc:picChg chg="add mod">
          <ac:chgData name="Nguyen, John Tran" userId="aa87fd84-ceeb-4ca0-a4d6-f98fa1dde5e3" providerId="ADAL" clId="{381776BF-DD2A-4711-A9E1-C5F515326AD1}" dt="2021-05-04T20:12:18.671" v="4301" actId="1035"/>
          <ac:picMkLst>
            <pc:docMk/>
            <pc:sldMk cId="605940588" sldId="292"/>
            <ac:picMk id="20" creationId="{C5316220-5E99-471B-ABDC-9FF5A53EEB23}"/>
          </ac:picMkLst>
        </pc:picChg>
        <pc:picChg chg="add mod">
          <ac:chgData name="Nguyen, John Tran" userId="aa87fd84-ceeb-4ca0-a4d6-f98fa1dde5e3" providerId="ADAL" clId="{381776BF-DD2A-4711-A9E1-C5F515326AD1}" dt="2021-05-04T20:12:21.030" v="4303" actId="1035"/>
          <ac:picMkLst>
            <pc:docMk/>
            <pc:sldMk cId="605940588" sldId="292"/>
            <ac:picMk id="23" creationId="{BA8AA6B2-970D-4A3D-B21D-5477881BBD93}"/>
          </ac:picMkLst>
        </pc:picChg>
        <pc:picChg chg="add mod modCrop">
          <ac:chgData name="Nguyen, John Tran" userId="aa87fd84-ceeb-4ca0-a4d6-f98fa1dde5e3" providerId="ADAL" clId="{381776BF-DD2A-4711-A9E1-C5F515326AD1}" dt="2021-05-04T20:10:41.528" v="4199" actId="1076"/>
          <ac:picMkLst>
            <pc:docMk/>
            <pc:sldMk cId="605940588" sldId="292"/>
            <ac:picMk id="24" creationId="{91B05A80-6B10-434A-B0FE-5C940369D39F}"/>
          </ac:picMkLst>
        </pc:picChg>
        <pc:picChg chg="add mod modCrop">
          <ac:chgData name="Nguyen, John Tran" userId="aa87fd84-ceeb-4ca0-a4d6-f98fa1dde5e3" providerId="ADAL" clId="{381776BF-DD2A-4711-A9E1-C5F515326AD1}" dt="2021-05-04T14:59:54.109" v="2932" actId="1076"/>
          <ac:picMkLst>
            <pc:docMk/>
            <pc:sldMk cId="605940588" sldId="292"/>
            <ac:picMk id="49" creationId="{B39E91C6-8CE9-4EC9-9585-D015865DC7C8}"/>
          </ac:picMkLst>
        </pc:picChg>
        <pc:picChg chg="add mod ord modCrop">
          <ac:chgData name="Nguyen, John Tran" userId="aa87fd84-ceeb-4ca0-a4d6-f98fa1dde5e3" providerId="ADAL" clId="{381776BF-DD2A-4711-A9E1-C5F515326AD1}" dt="2021-05-04T15:02:00.568" v="2950" actId="1076"/>
          <ac:picMkLst>
            <pc:docMk/>
            <pc:sldMk cId="605940588" sldId="292"/>
            <ac:picMk id="50" creationId="{ABF82CB6-3878-44E7-833A-DBB8197AE236}"/>
          </ac:picMkLst>
        </pc:picChg>
        <pc:picChg chg="mod">
          <ac:chgData name="Nguyen, John Tran" userId="aa87fd84-ceeb-4ca0-a4d6-f98fa1dde5e3" providerId="ADAL" clId="{381776BF-DD2A-4711-A9E1-C5F515326AD1}" dt="2021-05-04T19:03:15.703" v="3397" actId="1036"/>
          <ac:picMkLst>
            <pc:docMk/>
            <pc:sldMk cId="605940588" sldId="292"/>
            <ac:picMk id="64" creationId="{744E0BE5-7EE1-40DD-BD76-4E2F0A4490CB}"/>
          </ac:picMkLst>
        </pc:picChg>
        <pc:picChg chg="mod">
          <ac:chgData name="Nguyen, John Tran" userId="aa87fd84-ceeb-4ca0-a4d6-f98fa1dde5e3" providerId="ADAL" clId="{381776BF-DD2A-4711-A9E1-C5F515326AD1}" dt="2021-05-04T19:03:15.703" v="3397" actId="1036"/>
          <ac:picMkLst>
            <pc:docMk/>
            <pc:sldMk cId="605940588" sldId="292"/>
            <ac:picMk id="67" creationId="{B3F7496A-490A-48DB-94A9-A995CC6EDCEC}"/>
          </ac:picMkLst>
        </pc:picChg>
        <pc:picChg chg="mod">
          <ac:chgData name="Nguyen, John Tran" userId="aa87fd84-ceeb-4ca0-a4d6-f98fa1dde5e3" providerId="ADAL" clId="{381776BF-DD2A-4711-A9E1-C5F515326AD1}" dt="2021-05-04T19:03:15.703" v="3397" actId="1036"/>
          <ac:picMkLst>
            <pc:docMk/>
            <pc:sldMk cId="605940588" sldId="292"/>
            <ac:picMk id="69" creationId="{A4A156BE-554D-4369-9C5F-47DA5B8CFDBC}"/>
          </ac:picMkLst>
        </pc:picChg>
        <pc:picChg chg="mod">
          <ac:chgData name="Nguyen, John Tran" userId="aa87fd84-ceeb-4ca0-a4d6-f98fa1dde5e3" providerId="ADAL" clId="{381776BF-DD2A-4711-A9E1-C5F515326AD1}" dt="2021-05-04T19:02:09.247" v="3252" actId="1036"/>
          <ac:picMkLst>
            <pc:docMk/>
            <pc:sldMk cId="605940588" sldId="292"/>
            <ac:picMk id="70" creationId="{1E5DE0FF-C515-4A54-A176-80516877D8A0}"/>
          </ac:picMkLst>
        </pc:picChg>
        <pc:picChg chg="mod">
          <ac:chgData name="Nguyen, John Tran" userId="aa87fd84-ceeb-4ca0-a4d6-f98fa1dde5e3" providerId="ADAL" clId="{381776BF-DD2A-4711-A9E1-C5F515326AD1}" dt="2021-05-04T19:03:15.703" v="3397" actId="1036"/>
          <ac:picMkLst>
            <pc:docMk/>
            <pc:sldMk cId="605940588" sldId="292"/>
            <ac:picMk id="71" creationId="{ADA449B8-56B6-4B87-8F13-C72AE9FF4CDD}"/>
          </ac:picMkLst>
        </pc:picChg>
        <pc:picChg chg="mod">
          <ac:chgData name="Nguyen, John Tran" userId="aa87fd84-ceeb-4ca0-a4d6-f98fa1dde5e3" providerId="ADAL" clId="{381776BF-DD2A-4711-A9E1-C5F515326AD1}" dt="2021-05-04T19:03:15.703" v="3397" actId="1036"/>
          <ac:picMkLst>
            <pc:docMk/>
            <pc:sldMk cId="605940588" sldId="292"/>
            <ac:picMk id="73" creationId="{41C6346D-D5A5-4B3E-8D80-DA3FC7BEC8F6}"/>
          </ac:picMkLst>
        </pc:picChg>
        <pc:picChg chg="mod">
          <ac:chgData name="Nguyen, John Tran" userId="aa87fd84-ceeb-4ca0-a4d6-f98fa1dde5e3" providerId="ADAL" clId="{381776BF-DD2A-4711-A9E1-C5F515326AD1}" dt="2021-05-04T19:03:15.703" v="3397" actId="1036"/>
          <ac:picMkLst>
            <pc:docMk/>
            <pc:sldMk cId="605940588" sldId="292"/>
            <ac:picMk id="75" creationId="{9A9560AF-551E-4C58-9BF5-59A6B2239468}"/>
          </ac:picMkLst>
        </pc:picChg>
        <pc:picChg chg="mod">
          <ac:chgData name="Nguyen, John Tran" userId="aa87fd84-ceeb-4ca0-a4d6-f98fa1dde5e3" providerId="ADAL" clId="{381776BF-DD2A-4711-A9E1-C5F515326AD1}" dt="2021-05-04T19:59:49.987" v="3844" actId="1076"/>
          <ac:picMkLst>
            <pc:docMk/>
            <pc:sldMk cId="605940588" sldId="292"/>
            <ac:picMk id="77" creationId="{72D97974-EF68-40AB-B742-8D1CB426DC02}"/>
          </ac:picMkLst>
        </pc:picChg>
        <pc:picChg chg="mod">
          <ac:chgData name="Nguyen, John Tran" userId="aa87fd84-ceeb-4ca0-a4d6-f98fa1dde5e3" providerId="ADAL" clId="{381776BF-DD2A-4711-A9E1-C5F515326AD1}" dt="2021-05-04T19:02:09.247" v="3252" actId="1036"/>
          <ac:picMkLst>
            <pc:docMk/>
            <pc:sldMk cId="605940588" sldId="292"/>
            <ac:picMk id="78" creationId="{4B9F33C7-BBBC-4A0D-A3C7-322F10F475DB}"/>
          </ac:picMkLst>
        </pc:picChg>
        <pc:picChg chg="mod">
          <ac:chgData name="Nguyen, John Tran" userId="aa87fd84-ceeb-4ca0-a4d6-f98fa1dde5e3" providerId="ADAL" clId="{381776BF-DD2A-4711-A9E1-C5F515326AD1}" dt="2021-05-04T19:03:15.703" v="3397" actId="1036"/>
          <ac:picMkLst>
            <pc:docMk/>
            <pc:sldMk cId="605940588" sldId="292"/>
            <ac:picMk id="79" creationId="{A8CC64BE-FAB1-4A1D-A97A-2A22E018FFC5}"/>
          </ac:picMkLst>
        </pc:picChg>
        <pc:picChg chg="mod">
          <ac:chgData name="Nguyen, John Tran" userId="aa87fd84-ceeb-4ca0-a4d6-f98fa1dde5e3" providerId="ADAL" clId="{381776BF-DD2A-4711-A9E1-C5F515326AD1}" dt="2021-05-04T19:03:15.703" v="3397" actId="1036"/>
          <ac:picMkLst>
            <pc:docMk/>
            <pc:sldMk cId="605940588" sldId="292"/>
            <ac:picMk id="81" creationId="{BD5A921C-AA6D-44DF-B920-0EE2A2B67A03}"/>
          </ac:picMkLst>
        </pc:picChg>
        <pc:picChg chg="mod">
          <ac:chgData name="Nguyen, John Tran" userId="aa87fd84-ceeb-4ca0-a4d6-f98fa1dde5e3" providerId="ADAL" clId="{381776BF-DD2A-4711-A9E1-C5F515326AD1}" dt="2021-05-04T19:03:15.703" v="3397" actId="1036"/>
          <ac:picMkLst>
            <pc:docMk/>
            <pc:sldMk cId="605940588" sldId="292"/>
            <ac:picMk id="83" creationId="{6FE06E8B-E383-4ADE-B4C1-B9BD7471B7FC}"/>
          </ac:picMkLst>
        </pc:picChg>
        <pc:picChg chg="mod">
          <ac:chgData name="Nguyen, John Tran" userId="aa87fd84-ceeb-4ca0-a4d6-f98fa1dde5e3" providerId="ADAL" clId="{381776BF-DD2A-4711-A9E1-C5F515326AD1}" dt="2021-05-04T19:03:15.703" v="3397" actId="1036"/>
          <ac:picMkLst>
            <pc:docMk/>
            <pc:sldMk cId="605940588" sldId="292"/>
            <ac:picMk id="87" creationId="{19E042F1-9412-4AA9-BBBF-420B2F4F9126}"/>
          </ac:picMkLst>
        </pc:picChg>
        <pc:picChg chg="mod">
          <ac:chgData name="Nguyen, John Tran" userId="aa87fd84-ceeb-4ca0-a4d6-f98fa1dde5e3" providerId="ADAL" clId="{381776BF-DD2A-4711-A9E1-C5F515326AD1}" dt="2021-05-04T19:02:09.247" v="3252" actId="1036"/>
          <ac:picMkLst>
            <pc:docMk/>
            <pc:sldMk cId="605940588" sldId="292"/>
            <ac:picMk id="88" creationId="{C67791A3-36A0-40C0-A3B8-F7AAB73EFF10}"/>
          </ac:picMkLst>
        </pc:picChg>
        <pc:picChg chg="mod">
          <ac:chgData name="Nguyen, John Tran" userId="aa87fd84-ceeb-4ca0-a4d6-f98fa1dde5e3" providerId="ADAL" clId="{381776BF-DD2A-4711-A9E1-C5F515326AD1}" dt="2021-05-04T19:03:15.703" v="3397" actId="1036"/>
          <ac:picMkLst>
            <pc:docMk/>
            <pc:sldMk cId="605940588" sldId="292"/>
            <ac:picMk id="89" creationId="{B5BD8522-5423-4726-8053-56B00E8DE22A}"/>
          </ac:picMkLst>
        </pc:picChg>
        <pc:picChg chg="mod">
          <ac:chgData name="Nguyen, John Tran" userId="aa87fd84-ceeb-4ca0-a4d6-f98fa1dde5e3" providerId="ADAL" clId="{381776BF-DD2A-4711-A9E1-C5F515326AD1}" dt="2021-05-04T19:02:09.247" v="3252" actId="1036"/>
          <ac:picMkLst>
            <pc:docMk/>
            <pc:sldMk cId="605940588" sldId="292"/>
            <ac:picMk id="93" creationId="{1FC5C510-35BB-448A-A963-716EBC0E5DBC}"/>
          </ac:picMkLst>
        </pc:picChg>
        <pc:picChg chg="mod">
          <ac:chgData name="Nguyen, John Tran" userId="aa87fd84-ceeb-4ca0-a4d6-f98fa1dde5e3" providerId="ADAL" clId="{381776BF-DD2A-4711-A9E1-C5F515326AD1}" dt="2021-05-04T19:02:09.247" v="3252" actId="1036"/>
          <ac:picMkLst>
            <pc:docMk/>
            <pc:sldMk cId="605940588" sldId="292"/>
            <ac:picMk id="99" creationId="{21D28ECA-2BCD-4312-A4FA-8C64F1F2223B}"/>
          </ac:picMkLst>
        </pc:picChg>
        <pc:picChg chg="mod">
          <ac:chgData name="Nguyen, John Tran" userId="aa87fd84-ceeb-4ca0-a4d6-f98fa1dde5e3" providerId="ADAL" clId="{381776BF-DD2A-4711-A9E1-C5F515326AD1}" dt="2021-05-04T19:02:09.247" v="3252" actId="1036"/>
          <ac:picMkLst>
            <pc:docMk/>
            <pc:sldMk cId="605940588" sldId="292"/>
            <ac:picMk id="100" creationId="{07E9ADA6-1DE7-4395-820D-25D4187C41A7}"/>
          </ac:picMkLst>
        </pc:picChg>
        <pc:picChg chg="mod">
          <ac:chgData name="Nguyen, John Tran" userId="aa87fd84-ceeb-4ca0-a4d6-f98fa1dde5e3" providerId="ADAL" clId="{381776BF-DD2A-4711-A9E1-C5F515326AD1}" dt="2021-05-04T19:02:09.247" v="3252" actId="1036"/>
          <ac:picMkLst>
            <pc:docMk/>
            <pc:sldMk cId="605940588" sldId="292"/>
            <ac:picMk id="104" creationId="{F9072452-51A9-493F-B304-A6AD4F4A120C}"/>
          </ac:picMkLst>
        </pc:picChg>
        <pc:picChg chg="mod">
          <ac:chgData name="Nguyen, John Tran" userId="aa87fd84-ceeb-4ca0-a4d6-f98fa1dde5e3" providerId="ADAL" clId="{381776BF-DD2A-4711-A9E1-C5F515326AD1}" dt="2021-05-04T19:02:09.247" v="3252" actId="1036"/>
          <ac:picMkLst>
            <pc:docMk/>
            <pc:sldMk cId="605940588" sldId="292"/>
            <ac:picMk id="106" creationId="{6FC53E4A-E7FF-431F-8D85-9423713866DF}"/>
          </ac:picMkLst>
        </pc:picChg>
        <pc:picChg chg="mod">
          <ac:chgData name="Nguyen, John Tran" userId="aa87fd84-ceeb-4ca0-a4d6-f98fa1dde5e3" providerId="ADAL" clId="{381776BF-DD2A-4711-A9E1-C5F515326AD1}" dt="2021-05-04T19:02:09.247" v="3252" actId="1036"/>
          <ac:picMkLst>
            <pc:docMk/>
            <pc:sldMk cId="605940588" sldId="292"/>
            <ac:picMk id="110" creationId="{7F87ECF1-3166-4F20-B081-6DD654915C43}"/>
          </ac:picMkLst>
        </pc:picChg>
        <pc:picChg chg="mod">
          <ac:chgData name="Nguyen, John Tran" userId="aa87fd84-ceeb-4ca0-a4d6-f98fa1dde5e3" providerId="ADAL" clId="{381776BF-DD2A-4711-A9E1-C5F515326AD1}" dt="2021-05-04T19:02:09.247" v="3252" actId="1036"/>
          <ac:picMkLst>
            <pc:docMk/>
            <pc:sldMk cId="605940588" sldId="292"/>
            <ac:picMk id="112" creationId="{BA2BF96A-62EA-4D6F-8F73-D38D392ACDED}"/>
          </ac:picMkLst>
        </pc:picChg>
        <pc:picChg chg="add del mod">
          <ac:chgData name="Nguyen, John Tran" userId="aa87fd84-ceeb-4ca0-a4d6-f98fa1dde5e3" providerId="ADAL" clId="{381776BF-DD2A-4711-A9E1-C5F515326AD1}" dt="2021-05-04T20:07:34.912" v="4190" actId="478"/>
          <ac:picMkLst>
            <pc:docMk/>
            <pc:sldMk cId="605940588" sldId="292"/>
            <ac:picMk id="114" creationId="{18DD31DA-DD2D-465C-A638-AEAD6BB99522}"/>
          </ac:picMkLst>
        </pc:picChg>
        <pc:picChg chg="mod">
          <ac:chgData name="Nguyen, John Tran" userId="aa87fd84-ceeb-4ca0-a4d6-f98fa1dde5e3" providerId="ADAL" clId="{381776BF-DD2A-4711-A9E1-C5F515326AD1}" dt="2021-05-04T19:02:02.163" v="3229" actId="1076"/>
          <ac:picMkLst>
            <pc:docMk/>
            <pc:sldMk cId="605940588" sldId="292"/>
            <ac:picMk id="118" creationId="{2A88EE51-D489-47E2-9051-4B91688ECE10}"/>
          </ac:picMkLst>
        </pc:picChg>
        <pc:picChg chg="del">
          <ac:chgData name="Nguyen, John Tran" userId="aa87fd84-ceeb-4ca0-a4d6-f98fa1dde5e3" providerId="ADAL" clId="{381776BF-DD2A-4711-A9E1-C5F515326AD1}" dt="2021-05-04T14:42:46.183" v="2793" actId="478"/>
          <ac:picMkLst>
            <pc:docMk/>
            <pc:sldMk cId="605940588" sldId="292"/>
            <ac:picMk id="126" creationId="{2C5B1211-361B-485F-81EB-05358F66A047}"/>
          </ac:picMkLst>
        </pc:picChg>
        <pc:picChg chg="del">
          <ac:chgData name="Nguyen, John Tran" userId="aa87fd84-ceeb-4ca0-a4d6-f98fa1dde5e3" providerId="ADAL" clId="{381776BF-DD2A-4711-A9E1-C5F515326AD1}" dt="2021-05-04T14:42:45.322" v="2791" actId="478"/>
          <ac:picMkLst>
            <pc:docMk/>
            <pc:sldMk cId="605940588" sldId="292"/>
            <ac:picMk id="128" creationId="{693DF797-98B6-476F-8827-695063C32AA3}"/>
          </ac:picMkLst>
        </pc:picChg>
        <pc:picChg chg="del">
          <ac:chgData name="Nguyen, John Tran" userId="aa87fd84-ceeb-4ca0-a4d6-f98fa1dde5e3" providerId="ADAL" clId="{381776BF-DD2A-4711-A9E1-C5F515326AD1}" dt="2021-05-04T14:42:45.744" v="2792" actId="478"/>
          <ac:picMkLst>
            <pc:docMk/>
            <pc:sldMk cId="605940588" sldId="292"/>
            <ac:picMk id="130" creationId="{75955539-1FAA-46A9-9393-6C357AA8992F}"/>
          </ac:picMkLst>
        </pc:picChg>
        <pc:picChg chg="del">
          <ac:chgData name="Nguyen, John Tran" userId="aa87fd84-ceeb-4ca0-a4d6-f98fa1dde5e3" providerId="ADAL" clId="{381776BF-DD2A-4711-A9E1-C5F515326AD1}" dt="2021-05-04T14:42:44.870" v="2790" actId="478"/>
          <ac:picMkLst>
            <pc:docMk/>
            <pc:sldMk cId="605940588" sldId="292"/>
            <ac:picMk id="132" creationId="{48538383-F8F7-4A88-A714-C20BA8BA77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5/4/2021</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78079729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08433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42675" y="457202"/>
            <a:ext cx="21431250" cy="1447800"/>
          </a:xfrm>
          <a:prstGeom prst="rect">
            <a:avLst/>
          </a:prstGeom>
        </p:spPr>
        <p:txBody>
          <a:bodyPr lIns="91436" tIns="45717" rIns="91436" bIns="45717" anchor="ctr" anchorCtr="0"/>
          <a:lstStyle>
            <a:lvl1pPr>
              <a:defRPr b="1">
                <a:solidFill>
                  <a:schemeClr val="bg2"/>
                </a:solidFill>
              </a:defRPr>
            </a:lvl1pPr>
          </a:lstStyle>
          <a:p>
            <a:r>
              <a:rPr lang="en-US" dirty="0"/>
              <a:t>Click here to add the poster title</a:t>
            </a:r>
          </a:p>
        </p:txBody>
      </p:sp>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3457575"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6147375"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17525" y="14197507"/>
            <a:ext cx="1021079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25"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21" name="Picture Placeholder 13"/>
          <p:cNvSpPr>
            <a:spLocks noGrp="1"/>
          </p:cNvSpPr>
          <p:nvPr>
            <p:ph type="pic" sz="quarter" idx="135"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77" name="Text Placeholder 76"/>
          <p:cNvSpPr>
            <a:spLocks noGrp="1"/>
          </p:cNvSpPr>
          <p:nvPr>
            <p:ph type="body" sz="quarter" idx="150" hasCustomPrompt="1"/>
          </p:nvPr>
        </p:nvSpPr>
        <p:spPr>
          <a:xfrm>
            <a:off x="11252201" y="3185162"/>
            <a:ext cx="21421724" cy="1280160"/>
          </a:xfrm>
          <a:prstGeom prst="rect">
            <a:avLst/>
          </a:prstGeom>
        </p:spPr>
        <p:txBody>
          <a:bodyPr/>
          <a:lstStyle>
            <a:lvl1pPr algn="ctr">
              <a:buFontTx/>
              <a:buNone/>
              <a:defRPr sz="5400">
                <a:solidFill>
                  <a:schemeClr val="bg2"/>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1" hasCustomPrompt="1"/>
          </p:nvPr>
        </p:nvSpPr>
        <p:spPr>
          <a:xfrm>
            <a:off x="11242675" y="1905002"/>
            <a:ext cx="21431250" cy="1280160"/>
          </a:xfrm>
          <a:prstGeom prst="rect">
            <a:avLst/>
          </a:prstGeom>
        </p:spPr>
        <p:txBody>
          <a:bodyPr/>
          <a:lstStyle>
            <a:lvl1pPr algn="ctr">
              <a:buFontTx/>
              <a:buNone/>
              <a:defRPr sz="7200">
                <a:solidFill>
                  <a:schemeClr val="bg2"/>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6" name="Picture Placeholder 13"/>
          <p:cNvSpPr>
            <a:spLocks noGrp="1"/>
          </p:cNvSpPr>
          <p:nvPr>
            <p:ph type="pic" sz="quarter" idx="152"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79" name="Picture Placeholder 13"/>
          <p:cNvSpPr>
            <a:spLocks noGrp="1"/>
          </p:cNvSpPr>
          <p:nvPr>
            <p:ph type="pic" sz="quarter" idx="153"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0" name="Picture Placeholder 13"/>
          <p:cNvSpPr>
            <a:spLocks noGrp="1"/>
          </p:cNvSpPr>
          <p:nvPr>
            <p:ph type="pic" sz="quarter" idx="154"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1" name="Picture Placeholder 13"/>
          <p:cNvSpPr>
            <a:spLocks noGrp="1"/>
          </p:cNvSpPr>
          <p:nvPr>
            <p:ph type="pic" sz="quarter" idx="155"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2" name="Picture Placeholder 13"/>
          <p:cNvSpPr>
            <a:spLocks noGrp="1"/>
          </p:cNvSpPr>
          <p:nvPr>
            <p:ph type="pic" sz="quarter" idx="156"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8" name="Picture Placeholder 13"/>
          <p:cNvSpPr>
            <a:spLocks noGrp="1"/>
          </p:cNvSpPr>
          <p:nvPr>
            <p:ph type="pic" sz="quarter" idx="157" hasCustomPrompt="1"/>
          </p:nvPr>
        </p:nvSpPr>
        <p:spPr>
          <a:xfrm>
            <a:off x="-9278981" y="25444381"/>
            <a:ext cx="6810102" cy="51037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0" name="Picture Placeholder 13"/>
          <p:cNvSpPr>
            <a:spLocks noGrp="1"/>
          </p:cNvSpPr>
          <p:nvPr>
            <p:ph type="pic" sz="quarter" idx="158" hasCustomPrompt="1"/>
          </p:nvPr>
        </p:nvSpPr>
        <p:spPr>
          <a:xfrm>
            <a:off x="-9278981" y="25444381"/>
            <a:ext cx="6810102" cy="5103720"/>
          </a:xfrm>
          <a:prstGeom prst="rect">
            <a:avLst/>
          </a:prstGeom>
          <a:solidFill>
            <a:schemeClr val="bg1"/>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02" name="Text Placeholder 5"/>
          <p:cNvSpPr>
            <a:spLocks noGrp="1"/>
          </p:cNvSpPr>
          <p:nvPr>
            <p:ph type="body" sz="quarter" idx="167"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04" name="Text Placeholder 3"/>
          <p:cNvSpPr>
            <a:spLocks noGrp="1"/>
          </p:cNvSpPr>
          <p:nvPr>
            <p:ph type="body" sz="quarter" idx="168"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5" name="Text Placeholder 3"/>
          <p:cNvSpPr>
            <a:spLocks noGrp="1"/>
          </p:cNvSpPr>
          <p:nvPr>
            <p:ph type="body" sz="quarter" idx="169"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6" name="Text Placeholder 3"/>
          <p:cNvSpPr>
            <a:spLocks noGrp="1"/>
          </p:cNvSpPr>
          <p:nvPr>
            <p:ph type="body" sz="quarter" idx="170"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7" name="Text Placeholder 3"/>
          <p:cNvSpPr>
            <a:spLocks noGrp="1"/>
          </p:cNvSpPr>
          <p:nvPr>
            <p:ph type="body" sz="quarter" idx="171"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8" name="Text Placeholder 3"/>
          <p:cNvSpPr>
            <a:spLocks noGrp="1"/>
          </p:cNvSpPr>
          <p:nvPr>
            <p:ph type="body" sz="quarter" idx="172"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9" name="Text Placeholder 3"/>
          <p:cNvSpPr>
            <a:spLocks noGrp="1"/>
          </p:cNvSpPr>
          <p:nvPr>
            <p:ph type="body" sz="quarter" idx="173"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10" name="Text Placeholder 3"/>
          <p:cNvSpPr>
            <a:spLocks noGrp="1"/>
          </p:cNvSpPr>
          <p:nvPr>
            <p:ph type="body" sz="quarter" idx="174"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13" name="Text Placeholder 3"/>
          <p:cNvSpPr>
            <a:spLocks noGrp="1"/>
          </p:cNvSpPr>
          <p:nvPr>
            <p:ph type="body" sz="quarter" idx="175" hasCustomPrompt="1"/>
          </p:nvPr>
        </p:nvSpPr>
        <p:spPr>
          <a:xfrm>
            <a:off x="-10855052" y="21783675"/>
            <a:ext cx="101965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14" name="Text Placeholder 5"/>
          <p:cNvSpPr>
            <a:spLocks noGrp="1"/>
          </p:cNvSpPr>
          <p:nvPr>
            <p:ph type="body" sz="quarter" idx="176"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15" name="Text Placeholder 5"/>
          <p:cNvSpPr>
            <a:spLocks noGrp="1"/>
          </p:cNvSpPr>
          <p:nvPr>
            <p:ph type="body" sz="quarter" idx="177"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16" name="Text Placeholder 5"/>
          <p:cNvSpPr>
            <a:spLocks noGrp="1"/>
          </p:cNvSpPr>
          <p:nvPr>
            <p:ph type="body" sz="quarter" idx="178"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17" name="Text Placeholder 5"/>
          <p:cNvSpPr>
            <a:spLocks noGrp="1"/>
          </p:cNvSpPr>
          <p:nvPr>
            <p:ph type="body" sz="quarter" idx="179"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18" name="Text Placeholder 5"/>
          <p:cNvSpPr>
            <a:spLocks noGrp="1"/>
          </p:cNvSpPr>
          <p:nvPr>
            <p:ph type="body" sz="quarter" idx="180"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19" name="Text Placeholder 5"/>
          <p:cNvSpPr>
            <a:spLocks noGrp="1"/>
          </p:cNvSpPr>
          <p:nvPr>
            <p:ph type="body" sz="quarter" idx="181"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20" name="Text Placeholder 5"/>
          <p:cNvSpPr>
            <a:spLocks noGrp="1"/>
          </p:cNvSpPr>
          <p:nvPr>
            <p:ph type="body" sz="quarter" idx="182"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
        <p:nvSpPr>
          <p:cNvPr id="122" name="Text Placeholder 5"/>
          <p:cNvSpPr>
            <a:spLocks noGrp="1"/>
          </p:cNvSpPr>
          <p:nvPr>
            <p:ph type="body" sz="quarter" idx="183" hasCustomPrompt="1"/>
          </p:nvPr>
        </p:nvSpPr>
        <p:spPr>
          <a:xfrm>
            <a:off x="-10857229" y="18823494"/>
            <a:ext cx="1019651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2"/>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3E9E5"/>
        </a:solidFill>
        <a:effectLst/>
      </p:bgPr>
    </p:bg>
    <p:spTree>
      <p:nvGrpSpPr>
        <p:cNvPr id="1" name=""/>
        <p:cNvGrpSpPr/>
        <p:nvPr/>
      </p:nvGrpSpPr>
      <p:grpSpPr>
        <a:xfrm>
          <a:off x="0" y="0"/>
          <a:ext cx="0" cy="0"/>
          <a:chOff x="0" y="0"/>
          <a:chExt cx="0" cy="0"/>
        </a:xfrm>
      </p:grpSpPr>
      <p:sp>
        <p:nvSpPr>
          <p:cNvPr id="20" name="Rectangle 19"/>
          <p:cNvSpPr/>
          <p:nvPr/>
        </p:nvSpPr>
        <p:spPr>
          <a:xfrm>
            <a:off x="44542166" y="0"/>
            <a:ext cx="10050462" cy="3291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a:solidFill>
                  <a:schemeClr val="bg1"/>
                </a:solidFill>
                <a:latin typeface="Trebuchet MS" pitchFamily="34" charset="0"/>
              </a:rPr>
              <a:t>QUICK</a:t>
            </a:r>
            <a:r>
              <a:rPr lang="en-US" sz="4000" b="1" baseline="0" dirty="0">
                <a:solidFill>
                  <a:schemeClr val="bg1"/>
                </a:solidFill>
                <a:latin typeface="Trebuchet MS" pitchFamily="34" charset="0"/>
              </a:rPr>
              <a:t> TIPS</a:t>
            </a:r>
            <a:endParaRPr lang="en-US" sz="4000" b="1" dirty="0">
              <a:solidFill>
                <a:schemeClr val="bg1"/>
              </a:solidFill>
              <a:latin typeface="Trebuchet MS" pitchFamily="34" charset="0"/>
            </a:endParaRP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3134780"/>
            <a:r>
              <a:rPr lang="en-US" sz="3200" dirty="0">
                <a:latin typeface="Trebuchet MS" pitchFamily="34" charset="0"/>
              </a:rPr>
              <a:t>This PowerPoint</a:t>
            </a:r>
            <a:r>
              <a:rPr lang="en-US" sz="3200" baseline="0" dirty="0">
                <a:latin typeface="Trebuchet MS" pitchFamily="34" charset="0"/>
              </a:rPr>
              <a:t> template requires basic PowerPoint (version 2007 or newer) skills. Below is a list of commonly asked questions specific to this template. </a:t>
            </a:r>
            <a:br>
              <a:rPr lang="en-US" sz="3200" baseline="0" dirty="0">
                <a:latin typeface="Trebuchet MS" pitchFamily="34" charset="0"/>
              </a:rPr>
            </a:br>
            <a:r>
              <a:rPr lang="en-US" sz="3200" baseline="0" dirty="0">
                <a:latin typeface="Trebuchet MS" pitchFamily="34" charset="0"/>
              </a:rPr>
              <a:t>If you are using an older version of PowerPoint some template features may not work properly.</a:t>
            </a:r>
            <a:endParaRPr lang="en-US" sz="4000" b="1" dirty="0">
              <a:solidFill>
                <a:srgbClr val="FFFF00"/>
              </a:solidFill>
              <a:latin typeface="Trebuchet MS" pitchFamily="34" charset="0"/>
            </a:endParaRPr>
          </a:p>
          <a:p>
            <a:pPr defTabSz="3134780"/>
            <a:endParaRPr lang="en-US" sz="4000" b="1" dirty="0">
              <a:solidFill>
                <a:srgbClr val="FFFF00"/>
              </a:solidFill>
              <a:latin typeface="Trebuchet MS" pitchFamily="34" charset="0"/>
            </a:endParaRPr>
          </a:p>
          <a:p>
            <a:pPr algn="ctr"/>
            <a:r>
              <a:rPr lang="en-US" sz="4000" b="1" dirty="0">
                <a:solidFill>
                  <a:schemeClr val="bg1"/>
                </a:solidFill>
                <a:latin typeface="Trebuchet MS" pitchFamily="34" charset="0"/>
              </a:rPr>
              <a:t>Using the template</a:t>
            </a:r>
            <a:endParaRPr lang="en-US" sz="4000" b="1" baseline="0" dirty="0">
              <a:solidFill>
                <a:schemeClr val="bg1"/>
              </a:solidFill>
              <a:latin typeface="Trebuchet MS" pitchFamily="34" charset="0"/>
            </a:endParaRPr>
          </a:p>
          <a:p>
            <a:pPr algn="ctr"/>
            <a:endParaRPr lang="en-US" sz="3200" b="1" dirty="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rebuchet MS" pitchFamily="34" charset="0"/>
              </a:rPr>
              <a:t>Verifying the quality of your graphics</a:t>
            </a:r>
          </a:p>
          <a:p>
            <a:pPr defTabSz="3134780"/>
            <a:r>
              <a:rPr lang="en-US" sz="3200" dirty="0">
                <a:latin typeface="Trebuchet MS" pitchFamily="34" charset="0"/>
              </a:rPr>
              <a:t>Go to the </a:t>
            </a:r>
            <a:r>
              <a:rPr lang="en-US" sz="32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a:latin typeface="Trebuchet MS" pitchFamily="34" charset="0"/>
              </a:rPr>
            </a:br>
            <a:endParaRPr lang="en-US" sz="3200" baseline="0" dirty="0">
              <a:latin typeface="Trebuchet MS" pitchFamily="34" charset="0"/>
            </a:endParaRPr>
          </a:p>
          <a:p>
            <a:pPr defTabSz="3134780"/>
            <a:r>
              <a:rPr lang="en-US" sz="3200" b="1" dirty="0">
                <a:solidFill>
                  <a:srgbClr val="FFFF00"/>
                </a:solidFill>
                <a:latin typeface="Trebuchet MS" pitchFamily="34" charset="0"/>
              </a:rPr>
              <a:t>Using the placeholders</a:t>
            </a:r>
          </a:p>
          <a:p>
            <a:pPr defTabSz="3134780"/>
            <a:r>
              <a:rPr lang="en-US" sz="3200" baseline="0" dirty="0">
                <a:latin typeface="Trebuchet MS" pitchFamily="34" charset="0"/>
              </a:rPr>
              <a:t>To add text to this template click inside a placeholder and type in or paste your text. To move a placeholder, click on it </a:t>
            </a:r>
            <a:r>
              <a:rPr lang="en-US" sz="3200" u="sng" baseline="0" dirty="0">
                <a:latin typeface="Trebuchet MS" pitchFamily="34" charset="0"/>
              </a:rPr>
              <a:t>once</a:t>
            </a:r>
            <a:r>
              <a:rPr lang="en-US" sz="3200" baseline="0" dirty="0">
                <a:latin typeface="Trebuchet MS" pitchFamily="34" charset="0"/>
              </a:rPr>
              <a:t> (to select it), place your cursor on its frame and your cursor will change to this symbol:         Then, click </a:t>
            </a:r>
            <a:r>
              <a:rPr lang="en-US" sz="3200" u="sng" baseline="0" dirty="0">
                <a:latin typeface="Trebuchet MS" pitchFamily="34" charset="0"/>
              </a:rPr>
              <a:t>once</a:t>
            </a:r>
            <a:r>
              <a:rPr lang="en-US" sz="3200" baseline="0" dirty="0">
                <a:latin typeface="Trebuchet MS" pitchFamily="34" charset="0"/>
              </a:rPr>
              <a:t> and drag it to its new location where you can resize it as needed. Additional placeholders can be found on the left side of this template.</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layout</a:t>
            </a:r>
          </a:p>
          <a:p>
            <a:pPr defTabSz="3134780"/>
            <a:r>
              <a:rPr lang="en-US" sz="3200" dirty="0">
                <a:latin typeface="Trebuchet MS" pitchFamily="34" charset="0"/>
              </a:rPr>
              <a:t>This template was specifically designed for a 48x36 tri-fold presentation.</a:t>
            </a:r>
            <a:r>
              <a:rPr lang="en-US" sz="3200" baseline="0" dirty="0">
                <a:latin typeface="Trebuchet MS" pitchFamily="34" charset="0"/>
              </a:rPr>
              <a:t> I</a:t>
            </a:r>
            <a:r>
              <a:rPr lang="en-US" sz="3200" dirty="0">
                <a:latin typeface="Trebuchet MS" pitchFamily="34" charset="0"/>
              </a:rPr>
              <a:t>ts</a:t>
            </a:r>
            <a:r>
              <a:rPr lang="en-US" sz="3200" baseline="0" dirty="0">
                <a:latin typeface="Trebuchet MS" pitchFamily="34" charset="0"/>
              </a:rPr>
              <a:t> layout should not be changed or it may not fit on a standard board</a:t>
            </a:r>
            <a:r>
              <a:rPr lang="en-US" sz="3200" dirty="0">
                <a:latin typeface="Trebuchet MS" pitchFamily="34" charset="0"/>
              </a:rPr>
              <a:t>.</a:t>
            </a:r>
            <a:r>
              <a:rPr lang="en-US" sz="3200" baseline="0" dirty="0">
                <a:latin typeface="Trebuchet MS" pitchFamily="34" charset="0"/>
              </a:rPr>
              <a:t> It has a one foot column on the left, a 2 foot column in the middle and a 1 foot column on the right.</a:t>
            </a:r>
            <a:endParaRPr lang="en-US" sz="3200" dirty="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a:latin typeface="Trebuchet MS" pitchFamily="34" charset="0"/>
              </a:rPr>
              <a:t>The columns in the provided layout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a:latin typeface="Trebuchet MS" pitchFamily="34" charset="0"/>
            </a:endParaRPr>
          </a:p>
          <a:p>
            <a:pPr defTabSz="3134780"/>
            <a:r>
              <a:rPr lang="en-US" sz="3200" b="1" baseline="0" dirty="0">
                <a:solidFill>
                  <a:srgbClr val="FFFF00"/>
                </a:solidFill>
                <a:latin typeface="Trebuchet MS" pitchFamily="34" charset="0"/>
              </a:rPr>
              <a:t>Importing text and graphics from external sources</a:t>
            </a:r>
          </a:p>
          <a:p>
            <a:pPr defTabSz="3134780"/>
            <a:r>
              <a:rPr lang="en-US" sz="3200" b="1" u="sng" baseline="0" dirty="0">
                <a:latin typeface="Trebuchet MS" pitchFamily="34" charset="0"/>
              </a:rPr>
              <a:t>TEXT: </a:t>
            </a:r>
            <a:r>
              <a:rPr lang="en-US" sz="3200" baseline="0" dirty="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a:latin typeface="Trebuchet MS" pitchFamily="34" charset="0"/>
              </a:rPr>
              <a:t>PHOTOS: </a:t>
            </a:r>
            <a:r>
              <a:rPr lang="en-US" sz="3200" baseline="0" dirty="0">
                <a:latin typeface="Trebuchet MS" pitchFamily="34" charset="0"/>
              </a:rPr>
              <a:t>Drag in a picture placeholder, size it </a:t>
            </a:r>
            <a:r>
              <a:rPr lang="en-US" sz="3200" u="sng" baseline="0" dirty="0">
                <a:latin typeface="Trebuchet MS" pitchFamily="34" charset="0"/>
              </a:rPr>
              <a:t>first</a:t>
            </a:r>
            <a:r>
              <a:rPr lang="en-US" sz="3200" baseline="0" dirty="0">
                <a:latin typeface="Trebuchet MS" pitchFamily="34" charset="0"/>
              </a:rPr>
              <a:t>, click in it and insert a photo from the menu.</a:t>
            </a:r>
          </a:p>
          <a:p>
            <a:pPr defTabSz="3134780"/>
            <a:r>
              <a:rPr lang="en-US" sz="3200" b="1" u="sng" baseline="0" dirty="0">
                <a:latin typeface="Trebuchet MS" pitchFamily="34" charset="0"/>
              </a:rPr>
              <a:t>TABLES: </a:t>
            </a:r>
            <a:r>
              <a:rPr lang="en-US" sz="3200" baseline="0" dirty="0">
                <a:latin typeface="Trebuchet MS" pitchFamily="34" charset="0"/>
              </a:rPr>
              <a:t>You can copy and paste a table from an external document onto this poster template. To adjust  the way the text fits within the cells of a table that has been pasted, </a:t>
            </a:r>
            <a:r>
              <a:rPr lang="en-US" sz="3200" u="sng" baseline="0" dirty="0">
                <a:latin typeface="Trebuchet MS" pitchFamily="34" charset="0"/>
              </a:rPr>
              <a:t>right-click</a:t>
            </a:r>
            <a:r>
              <a:rPr lang="en-US" sz="3200" baseline="0" dirty="0">
                <a:latin typeface="Trebuchet MS" pitchFamily="34" charset="0"/>
              </a:rPr>
              <a:t> on the table, click FORMAT SHAPE  then click on TEXT BOX and change the INTERNAL MARGIN values to 0.25</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color scheme</a:t>
            </a:r>
          </a:p>
          <a:p>
            <a:pPr defTabSz="3134780"/>
            <a:r>
              <a:rPr lang="en-US" sz="3200" baseline="0">
                <a:latin typeface="Trebuchet MS" pitchFamily="34" charset="0"/>
              </a:rPr>
              <a:t>To change the color scheme of this template go to the “Design” menu and click on “Colors”. You can choose from the provide color combinations or you can create your own.</a:t>
            </a:r>
            <a:endParaRPr lang="en-US" sz="3200" baseline="0" dirty="0">
              <a:latin typeface="Trebuchet MS" pitchFamily="34" charset="0"/>
            </a:endParaRPr>
          </a:p>
          <a:p>
            <a:pPr defTabSz="4389219"/>
            <a:endParaRPr lang="en-US" sz="2000" baseline="0" dirty="0">
              <a:latin typeface="Trebuchet MS" pitchFamily="34" charset="0"/>
            </a:endParaRPr>
          </a:p>
          <a:p>
            <a:pPr defTabSz="4389219"/>
            <a:endParaRPr lang="en-US" sz="2000" dirty="0">
              <a:latin typeface="Trebuchet MS" pitchFamily="34" charset="0"/>
            </a:endParaRPr>
          </a:p>
          <a:p>
            <a:pPr algn="ctr"/>
            <a:endParaRPr lang="en-US" sz="2000" b="1" dirty="0">
              <a:solidFill>
                <a:schemeClr val="bg1"/>
              </a:solidFill>
              <a:latin typeface="Trebuchet MS" pitchFamily="34" charset="0"/>
            </a:endParaRPr>
          </a:p>
          <a:p>
            <a:pPr defTabSz="4389219"/>
            <a:endParaRPr lang="en-US" sz="2000" b="1" dirty="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722428" y="-19596"/>
            <a:ext cx="10050462" cy="3291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4389219"/>
            <a:r>
              <a:rPr lang="en-US" sz="3200" dirty="0">
                <a:latin typeface="Trebuchet MS" pitchFamily="34" charset="0"/>
              </a:rPr>
              <a:t>This PowerPoint</a:t>
            </a:r>
            <a:r>
              <a:rPr lang="en-US" sz="3200" baseline="0" dirty="0">
                <a:latin typeface="Trebuchet MS" pitchFamily="34" charset="0"/>
              </a:rPr>
              <a:t> </a:t>
            </a:r>
            <a:r>
              <a:rPr lang="en-US" sz="3200" dirty="0">
                <a:latin typeface="Trebuchet MS" pitchFamily="34" charset="0"/>
              </a:rPr>
              <a:t>2007 template produces</a:t>
            </a:r>
            <a:r>
              <a:rPr lang="en-US" sz="3200" baseline="0" dirty="0">
                <a:latin typeface="Trebuchet MS" pitchFamily="34" charset="0"/>
              </a:rPr>
              <a:t> </a:t>
            </a:r>
            <a:r>
              <a:rPr lang="en-US" sz="3200" dirty="0">
                <a:latin typeface="Trebuchet MS" pitchFamily="34" charset="0"/>
              </a:rPr>
              <a:t>a 36”x48” tri-fold presentation  poster. It</a:t>
            </a:r>
            <a:r>
              <a:rPr lang="en-US" sz="3200" baseline="0" dirty="0">
                <a:latin typeface="Trebuchet MS" pitchFamily="34" charset="0"/>
              </a:rPr>
              <a:t> </a:t>
            </a:r>
            <a:r>
              <a:rPr lang="en-US" sz="3200" dirty="0">
                <a:latin typeface="Trebuchet MS" pitchFamily="34" charset="0"/>
              </a:rPr>
              <a:t>will save you valuable time placing titles, subtitles,</a:t>
            </a:r>
            <a:r>
              <a:rPr lang="en-US" sz="3200" baseline="0" dirty="0">
                <a:latin typeface="Trebuchet MS" pitchFamily="34" charset="0"/>
              </a:rPr>
              <a:t> text, and graphics</a:t>
            </a:r>
            <a:r>
              <a:rPr lang="en-US" sz="3200" dirty="0">
                <a:latin typeface="Trebuchet MS" pitchFamily="34" charset="0"/>
              </a:rPr>
              <a:t>. </a:t>
            </a:r>
          </a:p>
          <a:p>
            <a:pPr defTabSz="4389219"/>
            <a:endParaRPr lang="en-US" sz="3200" dirty="0">
              <a:latin typeface="Trebuchet MS" pitchFamily="34" charset="0"/>
            </a:endParaRPr>
          </a:p>
          <a:p>
            <a:pPr defTabSz="4389219"/>
            <a:r>
              <a:rPr lang="en-US" sz="3200" dirty="0">
                <a:latin typeface="Trebuchet MS" pitchFamily="34" charset="0"/>
              </a:rPr>
              <a:t>Use it to create your presentation. Then send</a:t>
            </a:r>
            <a:r>
              <a:rPr lang="en-US" sz="3200" baseline="0" dirty="0">
                <a:latin typeface="Trebuchet MS" pitchFamily="34" charset="0"/>
              </a:rPr>
              <a:t> it </a:t>
            </a:r>
            <a:r>
              <a:rPr lang="en-US" sz="3200" dirty="0">
                <a:latin typeface="Trebuchet MS" pitchFamily="34" charset="0"/>
              </a:rPr>
              <a:t>to </a:t>
            </a:r>
            <a:r>
              <a:rPr lang="en-US" sz="3200" b="1" dirty="0">
                <a:latin typeface="Trebuchet MS" pitchFamily="34" charset="0"/>
              </a:rPr>
              <a:t>PosterPresentations.com</a:t>
            </a:r>
            <a:r>
              <a:rPr lang="en-US" sz="3200" dirty="0">
                <a:latin typeface="Trebuchet MS" pitchFamily="34" charset="0"/>
              </a:rPr>
              <a:t> for premium quality, same day affordable printing.</a:t>
            </a:r>
            <a:br>
              <a:rPr lang="en-US" sz="3200" dirty="0">
                <a:latin typeface="Trebuchet MS" pitchFamily="34" charset="0"/>
              </a:rPr>
            </a:br>
            <a:endParaRPr lang="en-US" sz="3200" dirty="0">
              <a:latin typeface="Trebuchet MS" pitchFamily="34" charset="0"/>
            </a:endParaRPr>
          </a:p>
          <a:p>
            <a:pPr defTabSz="4389219"/>
            <a:r>
              <a:rPr lang="en-US" sz="3200" dirty="0">
                <a:latin typeface="Trebuchet MS" pitchFamily="34" charset="0"/>
              </a:rPr>
              <a:t>We provide a series of </a:t>
            </a:r>
            <a:r>
              <a:rPr lang="en-US" sz="3200" b="1" dirty="0">
                <a:latin typeface="Trebuchet MS" pitchFamily="34" charset="0"/>
              </a:rPr>
              <a:t>online tutorials</a:t>
            </a:r>
            <a:r>
              <a:rPr lang="en-US" sz="3200" dirty="0">
                <a:latin typeface="Trebuchet MS" pitchFamily="34" charset="0"/>
              </a:rPr>
              <a:t> that will guide you through the poster design process and answer your poster production questions. </a:t>
            </a:r>
          </a:p>
          <a:p>
            <a:pPr defTabSz="4389219"/>
            <a:endParaRPr lang="en-US" sz="3200" dirty="0">
              <a:latin typeface="Trebuchet MS" pitchFamily="34" charset="0"/>
            </a:endParaRPr>
          </a:p>
          <a:p>
            <a:pPr defTabSz="4389219"/>
            <a:r>
              <a:rPr lang="en-US" sz="3200" dirty="0">
                <a:latin typeface="Trebuchet MS" pitchFamily="34" charset="0"/>
              </a:rPr>
              <a:t>View our online</a:t>
            </a:r>
            <a:r>
              <a:rPr lang="en-US" sz="3200" baseline="0" dirty="0">
                <a:latin typeface="Trebuchet MS" pitchFamily="34" charset="0"/>
              </a:rPr>
              <a:t> tutorials at:</a:t>
            </a:r>
            <a:br>
              <a:rPr lang="en-US" sz="3200" dirty="0">
                <a:latin typeface="Trebuchet MS" pitchFamily="34" charset="0"/>
              </a:rPr>
            </a:br>
            <a:r>
              <a:rPr lang="en-US" sz="3200" dirty="0">
                <a:solidFill>
                  <a:srgbClr val="FFFF00"/>
                </a:solidFill>
                <a:latin typeface="Trebuchet MS" pitchFamily="34" charset="0"/>
              </a:rPr>
              <a:t> http://bit.ly/Poster_creation_help </a:t>
            </a:r>
            <a:br>
              <a:rPr lang="en-US" sz="3200" dirty="0">
                <a:latin typeface="Trebuchet MS" pitchFamily="34" charset="0"/>
              </a:rPr>
            </a:br>
            <a:r>
              <a:rPr lang="en-US" sz="3200" dirty="0">
                <a:latin typeface="Trebuchet MS" pitchFamily="34" charset="0"/>
              </a:rPr>
              <a:t>(copy</a:t>
            </a:r>
            <a:r>
              <a:rPr lang="en-US" sz="3200" baseline="0" dirty="0">
                <a:latin typeface="Trebuchet MS" pitchFamily="34" charset="0"/>
              </a:rPr>
              <a:t> and paste the link into your web browser).</a:t>
            </a:r>
          </a:p>
          <a:p>
            <a:pPr defTabSz="4389219"/>
            <a:endParaRPr lang="en-US" sz="3200" dirty="0">
              <a:latin typeface="Trebuchet MS" pitchFamily="34" charset="0"/>
            </a:endParaRPr>
          </a:p>
          <a:p>
            <a:pPr defTabSz="4389219"/>
            <a:r>
              <a:rPr lang="en-US" sz="3200" dirty="0">
                <a:latin typeface="Trebuchet MS" pitchFamily="34" charset="0"/>
              </a:rPr>
              <a:t>For assistance and to order your printed poster</a:t>
            </a:r>
            <a:r>
              <a:rPr lang="en-US" sz="3200" dirty="0">
                <a:solidFill>
                  <a:schemeClr val="bg1"/>
                </a:solidFill>
                <a:latin typeface="Trebuchet MS" pitchFamily="34" charset="0"/>
              </a:rPr>
              <a:t> call </a:t>
            </a:r>
            <a:r>
              <a:rPr lang="en-US" sz="3200" b="1" dirty="0">
                <a:solidFill>
                  <a:srgbClr val="FFFF00"/>
                </a:solidFill>
                <a:latin typeface="Trebuchet MS" pitchFamily="34" charset="0"/>
              </a:rPr>
              <a:t>PosterPresentations.com</a:t>
            </a:r>
            <a:r>
              <a:rPr lang="en-US" sz="3200" dirty="0">
                <a:solidFill>
                  <a:srgbClr val="FFFF00"/>
                </a:solidFill>
                <a:latin typeface="Trebuchet MS" pitchFamily="34" charset="0"/>
              </a:rPr>
              <a:t> </a:t>
            </a:r>
            <a:r>
              <a:rPr lang="en-US" sz="3200" dirty="0">
                <a:latin typeface="Trebuchet MS" pitchFamily="34" charset="0"/>
              </a:rPr>
              <a:t>at </a:t>
            </a:r>
            <a:r>
              <a:rPr lang="en-US" sz="4000" b="1" dirty="0">
                <a:solidFill>
                  <a:srgbClr val="FFFF00"/>
                </a:solidFill>
                <a:latin typeface="Trebuchet MS" pitchFamily="34" charset="0"/>
              </a:rPr>
              <a:t>1.866.649.3004</a:t>
            </a:r>
          </a:p>
          <a:p>
            <a:pPr defTabSz="4389219"/>
            <a:endParaRPr lang="en-US" sz="4000" b="1" dirty="0">
              <a:solidFill>
                <a:srgbClr val="FFFF00"/>
              </a:solidFill>
              <a:latin typeface="Trebuchet MS" pitchFamily="34" charset="0"/>
            </a:endParaRPr>
          </a:p>
          <a:p>
            <a:pPr defTabSz="4389219"/>
            <a:endParaRPr lang="en-US" sz="40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4389219"/>
            <a:r>
              <a:rPr lang="en-US" sz="3200" dirty="0">
                <a:latin typeface="Trebuchet MS" pitchFamily="34" charset="0"/>
              </a:rPr>
              <a:t>Use the placeholders provided below to add new elements to your poster:</a:t>
            </a:r>
            <a:r>
              <a:rPr lang="en-US" sz="3200" baseline="0" dirty="0">
                <a:latin typeface="Trebuchet MS" pitchFamily="34" charset="0"/>
              </a:rPr>
              <a:t> </a:t>
            </a:r>
            <a:r>
              <a:rPr lang="en-US" sz="3200" dirty="0">
                <a:latin typeface="Trebuchet MS" pitchFamily="34" charset="0"/>
              </a:rPr>
              <a:t>Drag a placeholder onto the</a:t>
            </a:r>
            <a:r>
              <a:rPr lang="en-US" sz="3200" baseline="0" dirty="0">
                <a:latin typeface="Trebuchet MS" pitchFamily="34" charset="0"/>
              </a:rPr>
              <a:t> poster area,</a:t>
            </a:r>
            <a:r>
              <a:rPr lang="en-US" sz="3200" dirty="0">
                <a:latin typeface="Trebuchet MS" pitchFamily="34" charset="0"/>
              </a:rPr>
              <a:t> size it, and click it to edit.</a:t>
            </a:r>
          </a:p>
          <a:p>
            <a:pPr defTabSz="4389219"/>
            <a:endParaRPr lang="en-US" sz="3200" dirty="0">
              <a:latin typeface="Trebuchet MS" pitchFamily="34" charset="0"/>
            </a:endParaRPr>
          </a:p>
          <a:p>
            <a:pPr defTabSz="4389219"/>
            <a:r>
              <a:rPr lang="en-US" sz="3200" b="1" dirty="0">
                <a:solidFill>
                  <a:srgbClr val="FFFF00"/>
                </a:solidFill>
                <a:latin typeface="Trebuchet MS" pitchFamily="34" charset="0"/>
              </a:rPr>
              <a:t>Section Header placeholder</a:t>
            </a:r>
          </a:p>
          <a:p>
            <a:pPr defTabSz="4389219"/>
            <a:r>
              <a:rPr lang="en-US" sz="3200" dirty="0">
                <a:latin typeface="Trebuchet MS" pitchFamily="34" charset="0"/>
              </a:rPr>
              <a:t>Move</a:t>
            </a:r>
            <a:r>
              <a:rPr lang="en-US" sz="3200" baseline="0" dirty="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a:latin typeface="Trebuchet MS" pitchFamily="34" charset="0"/>
            </a:endParaRPr>
          </a:p>
          <a:p>
            <a:pPr defTabSz="4389219"/>
            <a:endParaRPr lang="en-US" sz="3200" dirty="0">
              <a:latin typeface="Trebuchet MS" pitchFamily="34" charset="0"/>
            </a:endParaRPr>
          </a:p>
          <a:p>
            <a:pPr defTabSz="4389219"/>
            <a:endParaRPr lang="en-US" sz="3200" b="1" dirty="0">
              <a:solidFill>
                <a:srgbClr val="FFFF00"/>
              </a:solidFill>
              <a:latin typeface="Trebuchet MS" pitchFamily="34" charset="0"/>
            </a:endParaRPr>
          </a:p>
          <a:p>
            <a:pPr defTabSz="4389219"/>
            <a:r>
              <a:rPr lang="en-US" sz="3200" b="1" dirty="0">
                <a:solidFill>
                  <a:srgbClr val="FFFF00"/>
                </a:solidFill>
                <a:latin typeface="Trebuchet MS" pitchFamily="34" charset="0"/>
              </a:rPr>
              <a:t>Text placeholder</a:t>
            </a:r>
          </a:p>
          <a:p>
            <a:pPr defTabSz="4389219"/>
            <a:r>
              <a:rPr lang="en-US" sz="3200" baseline="0" dirty="0">
                <a:latin typeface="Trebuchet MS" pitchFamily="34" charset="0"/>
              </a:rPr>
              <a:t>Move this preformatted text placeholder to the poster to add a new body of text.</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1" baseline="0" dirty="0">
              <a:solidFill>
                <a:srgbClr val="FFFF00"/>
              </a:solidFill>
              <a:latin typeface="Trebuchet MS" pitchFamily="34" charset="0"/>
            </a:endParaRPr>
          </a:p>
          <a:p>
            <a:pPr defTabSz="4389219"/>
            <a:r>
              <a:rPr lang="en-US" sz="3200" b="1" baseline="0" dirty="0">
                <a:solidFill>
                  <a:srgbClr val="FFFF00"/>
                </a:solidFill>
                <a:latin typeface="Trebuchet MS" pitchFamily="34" charset="0"/>
              </a:rPr>
              <a:t>Picture placeholder</a:t>
            </a:r>
          </a:p>
          <a:p>
            <a:pPr defTabSz="4389219"/>
            <a:r>
              <a:rPr lang="en-US" sz="3200" baseline="0" dirty="0">
                <a:latin typeface="Trebuchet MS" pitchFamily="34" charset="0"/>
              </a:rPr>
              <a:t>Move this graphic placeholder onto your poster, size it first, and then click it to add a picture to the poster.</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defTabSz="4389219"/>
            <a:endParaRPr lang="en-US" sz="3200" dirty="0">
              <a:latin typeface="Trebuchet MS" pitchFamily="34" charset="0"/>
            </a:endParaRPr>
          </a:p>
          <a:p>
            <a:pPr algn="ctr"/>
            <a:endParaRPr lang="en-US" sz="3200" b="1" dirty="0">
              <a:solidFill>
                <a:schemeClr val="bg1"/>
              </a:solidFill>
              <a:latin typeface="Trebuchet MS" pitchFamily="34" charset="0"/>
            </a:endParaRPr>
          </a:p>
          <a:p>
            <a:pPr defTabSz="4389219"/>
            <a:endParaRPr lang="en-US" sz="3200" b="1" dirty="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userDrawn="1"/>
        </p:nvSpPr>
        <p:spPr bwMode="auto">
          <a:xfrm>
            <a:off x="0" y="-1"/>
            <a:ext cx="43891200" cy="4371975"/>
          </a:xfrm>
          <a:prstGeom prst="rect">
            <a:avLst/>
          </a:prstGeom>
          <a:solidFill>
            <a:srgbClr val="FF6600"/>
          </a:solidFill>
          <a:ln w="9525">
            <a:noFill/>
            <a:miter lim="800000"/>
            <a:headEnd/>
            <a:tailEnd/>
          </a:ln>
          <a:effectLst/>
        </p:spPr>
        <p:txBody>
          <a:bodyPr wrap="none" lIns="91436" tIns="45717" rIns="91436" bIns="45717" anchor="ctr"/>
          <a:lstStyle/>
          <a:p>
            <a:pPr>
              <a:defRPr/>
            </a:pPr>
            <a:endParaRPr lang="en-US" dirty="0">
              <a:solidFill>
                <a:srgbClr val="7DCE19"/>
              </a:solidFill>
            </a:endParaRPr>
          </a:p>
        </p:txBody>
      </p:sp>
      <p:sp>
        <p:nvSpPr>
          <p:cNvPr id="9" name="Rectangle 9"/>
          <p:cNvSpPr>
            <a:spLocks noChangeArrowheads="1"/>
          </p:cNvSpPr>
          <p:nvPr/>
        </p:nvSpPr>
        <p:spPr bwMode="auto">
          <a:xfrm flipV="1">
            <a:off x="0" y="4503362"/>
            <a:ext cx="43891200" cy="28395441"/>
          </a:xfrm>
          <a:prstGeom prst="rect">
            <a:avLst/>
          </a:prstGeom>
          <a:solidFill>
            <a:srgbClr val="4CBC29"/>
          </a:solidFill>
          <a:ln w="152400">
            <a:noFill/>
            <a:miter lim="800000"/>
            <a:headEnd/>
            <a:tailEnd/>
          </a:ln>
          <a:effectLst/>
        </p:spPr>
        <p:txBody>
          <a:bodyPr wrap="none" lIns="91436" tIns="45717" rIns="91436" bIns="45717" anchor="ctr"/>
          <a:lstStyle/>
          <a:p>
            <a:pPr>
              <a:defRPr/>
            </a:pPr>
            <a:endParaRPr lang="en-US" baseline="-25000" dirty="0">
              <a:solidFill>
                <a:srgbClr val="7DCE19"/>
              </a:solidFill>
            </a:endParaRPr>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3175576" y="5257799"/>
            <a:ext cx="10201272" cy="26746200"/>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233151" y="5257800"/>
            <a:ext cx="21428073" cy="26746200"/>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dirty="0"/>
          </a:p>
        </p:txBody>
      </p:sp>
      <p:sp>
        <p:nvSpPr>
          <p:cNvPr id="25" name="Rectangle 33"/>
          <p:cNvSpPr>
            <a:spLocks noChangeArrowheads="1"/>
          </p:cNvSpPr>
          <p:nvPr/>
        </p:nvSpPr>
        <p:spPr bwMode="auto">
          <a:xfrm>
            <a:off x="514352" y="5267324"/>
            <a:ext cx="10204447" cy="26736675"/>
          </a:xfrm>
          <a:prstGeom prst="rect">
            <a:avLst/>
          </a:prstGeom>
          <a:ln>
            <a:solidFill>
              <a:schemeClr val="accent5">
                <a:lumMod val="50000"/>
              </a:schemeClr>
            </a:solidFill>
            <a:headEnd/>
            <a:tailEnd/>
          </a:ln>
        </p:spPr>
        <p:style>
          <a:lnRef idx="2">
            <a:schemeClr val="accent1"/>
          </a:lnRef>
          <a:fillRef idx="1">
            <a:schemeClr val="lt1"/>
          </a:fillRef>
          <a:effectRef idx="0">
            <a:schemeClr val="accent1"/>
          </a:effectRef>
          <a:fontRef idx="minor">
            <a:schemeClr val="dk1"/>
          </a:fontRef>
        </p:style>
        <p:txBody>
          <a:bodyPr wrap="none" lIns="91436" tIns="45717" rIns="91436" bIns="45717" anchor="ctr"/>
          <a:lstStyle/>
          <a:p>
            <a:pPr>
              <a:defRPr/>
            </a:pPr>
            <a:endParaRPr lang="en-US" dirty="0"/>
          </a:p>
        </p:txBody>
      </p:sp>
      <p:sp>
        <p:nvSpPr>
          <p:cNvPr id="34" name="Rectangle 33"/>
          <p:cNvSpPr/>
          <p:nvPr/>
        </p:nvSpPr>
        <p:spPr>
          <a:xfrm>
            <a:off x="-10704083" y="21835110"/>
            <a:ext cx="10018560" cy="777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grpSp>
        <p:nvGrpSpPr>
          <p:cNvPr id="28" name="Group 27"/>
          <p:cNvGrpSpPr/>
          <p:nvPr/>
        </p:nvGrpSpPr>
        <p:grpSpPr>
          <a:xfrm>
            <a:off x="-10723375" y="12261715"/>
            <a:ext cx="10049040" cy="14924"/>
            <a:chOff x="-10723375" y="12261715"/>
            <a:chExt cx="10049040" cy="14924"/>
          </a:xfrm>
        </p:grpSpPr>
        <p:cxnSp>
          <p:nvCxnSpPr>
            <p:cNvPr id="38" name="Straight Connector 37"/>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2"/>
          <p:cNvPicPr>
            <a:picLocks noChangeAspect="1" noChangeArrowheads="1"/>
          </p:cNvPicPr>
          <p:nvPr/>
        </p:nvPicPr>
        <p:blipFill>
          <a:blip r:embed="rId3" cstate="print"/>
          <a:srcRect/>
          <a:stretch>
            <a:fillRect/>
          </a:stretch>
        </p:blipFill>
        <p:spPr bwMode="auto">
          <a:xfrm>
            <a:off x="4766296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674430" y="30040436"/>
            <a:ext cx="9160286" cy="2585317"/>
          </a:xfrm>
          <a:prstGeom prst="rect">
            <a:avLst/>
          </a:prstGeom>
          <a:noFill/>
        </p:spPr>
        <p:txBody>
          <a:bodyPr wrap="square" lIns="91436" tIns="45717" rIns="91436" bIns="45717" rtlCol="0">
            <a:spAutoFit/>
          </a:bodyPr>
          <a:lstStyle/>
          <a:p>
            <a:r>
              <a:rPr lang="en-US" sz="4400" dirty="0">
                <a:solidFill>
                  <a:schemeClr val="bg1"/>
                </a:solidFill>
              </a:rPr>
              <a:t>© 2011 PosterPresentations.com</a:t>
            </a:r>
            <a:br>
              <a:rPr lang="en-US" sz="4400" dirty="0">
                <a:solidFill>
                  <a:schemeClr val="bg1"/>
                </a:solidFill>
              </a:rPr>
            </a:br>
            <a:r>
              <a:rPr lang="en-US" sz="4400" dirty="0">
                <a:solidFill>
                  <a:schemeClr val="bg1"/>
                </a:solidFill>
              </a:rPr>
              <a:t>    </a:t>
            </a:r>
            <a:r>
              <a:rPr lang="en-US" sz="3700" dirty="0">
                <a:solidFill>
                  <a:schemeClr val="bg1"/>
                </a:solidFill>
              </a:rPr>
              <a:t>2117 Fourth Street ,</a:t>
            </a:r>
            <a:r>
              <a:rPr lang="en-US" sz="3700" baseline="0" dirty="0">
                <a:solidFill>
                  <a:schemeClr val="bg1"/>
                </a:solidFill>
              </a:rPr>
              <a:t> Unit C</a:t>
            </a:r>
            <a:br>
              <a:rPr lang="en-US" sz="3700" baseline="0" dirty="0">
                <a:solidFill>
                  <a:schemeClr val="bg1"/>
                </a:solidFill>
              </a:rPr>
            </a:br>
            <a:r>
              <a:rPr lang="en-US" sz="3700" baseline="0" dirty="0">
                <a:solidFill>
                  <a:schemeClr val="bg1"/>
                </a:solidFill>
              </a:rPr>
              <a:t>    Berkeley CA 94710</a:t>
            </a:r>
            <a:br>
              <a:rPr lang="en-US" sz="3700" baseline="0" dirty="0">
                <a:solidFill>
                  <a:schemeClr val="bg1"/>
                </a:solidFill>
              </a:rPr>
            </a:br>
            <a:r>
              <a:rPr lang="en-US" sz="3700" baseline="0" dirty="0">
                <a:solidFill>
                  <a:schemeClr val="bg1"/>
                </a:solidFill>
              </a:rPr>
              <a:t>    </a:t>
            </a:r>
            <a:r>
              <a:rPr lang="en-US" sz="3700" b="1" baseline="0" dirty="0">
                <a:solidFill>
                  <a:srgbClr val="FFFF00"/>
                </a:solidFill>
              </a:rPr>
              <a:t>posterpresenter@gmail.com</a:t>
            </a:r>
            <a:endParaRPr lang="en-US" sz="4400" b="1" dirty="0">
              <a:solidFill>
                <a:srgbClr val="FFFF00"/>
              </a:solidFill>
            </a:endParaRPr>
          </a:p>
        </p:txBody>
      </p:sp>
      <p:grpSp>
        <p:nvGrpSpPr>
          <p:cNvPr id="40" name="Group 39"/>
          <p:cNvGrpSpPr/>
          <p:nvPr/>
        </p:nvGrpSpPr>
        <p:grpSpPr>
          <a:xfrm>
            <a:off x="-10594081" y="31579427"/>
            <a:ext cx="9771398" cy="1392688"/>
            <a:chOff x="44242388" y="28054064"/>
            <a:chExt cx="9771398" cy="1392688"/>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1292662"/>
            </a:xfrm>
            <a:prstGeom prst="rect">
              <a:avLst/>
            </a:prstGeom>
            <a:noFill/>
          </p:spPr>
          <p:txBody>
            <a:bodyPr wrap="square" rtlCol="0">
              <a:spAutoFit/>
            </a:bodyPr>
            <a:lstStyle/>
            <a:p>
              <a:r>
                <a:rPr lang="en-US" sz="2600" dirty="0">
                  <a:solidFill>
                    <a:schemeClr val="tx2"/>
                  </a:solidFill>
                  <a:latin typeface="Trebuchet MS" pitchFamily="34" charset="0"/>
                </a:rPr>
                <a:t>Student</a:t>
              </a:r>
              <a:r>
                <a:rPr lang="en-US" sz="2600" baseline="0" dirty="0">
                  <a:solidFill>
                    <a:schemeClr val="tx2"/>
                  </a:solidFill>
                  <a:latin typeface="Trebuchet MS" pitchFamily="34" charset="0"/>
                </a:rPr>
                <a:t> discounts are available on our </a:t>
              </a:r>
              <a:r>
                <a:rPr lang="en-US" sz="2600" baseline="0" dirty="0" err="1">
                  <a:solidFill>
                    <a:schemeClr val="tx2"/>
                  </a:solidFill>
                  <a:latin typeface="Trebuchet MS" pitchFamily="34" charset="0"/>
                </a:rPr>
                <a:t>Facebook</a:t>
              </a:r>
              <a:r>
                <a:rPr lang="en-US" sz="2600" baseline="0" dirty="0">
                  <a:solidFill>
                    <a:schemeClr val="tx2"/>
                  </a:solidFill>
                  <a:latin typeface="Trebuchet MS" pitchFamily="34" charset="0"/>
                </a:rPr>
                <a:t> page.</a:t>
              </a:r>
              <a:br>
                <a:rPr lang="en-US" sz="2600" baseline="0" dirty="0">
                  <a:solidFill>
                    <a:schemeClr val="tx2"/>
                  </a:solidFill>
                  <a:latin typeface="Trebuchet MS" pitchFamily="34" charset="0"/>
                </a:rPr>
              </a:br>
              <a:r>
                <a:rPr lang="en-US" sz="2600" baseline="0" dirty="0">
                  <a:solidFill>
                    <a:schemeClr val="tx2"/>
                  </a:solidFill>
                  <a:latin typeface="Trebuchet MS" pitchFamily="34" charset="0"/>
                </a:rPr>
                <a:t>Go to </a:t>
              </a:r>
              <a:r>
                <a:rPr lang="en-US" sz="2600" u="sng" baseline="0" dirty="0">
                  <a:solidFill>
                    <a:schemeClr val="tx2"/>
                  </a:solidFill>
                  <a:latin typeface="Trebuchet MS" pitchFamily="34" charset="0"/>
                </a:rPr>
                <a:t>PosterPresentations.com</a:t>
              </a:r>
              <a:r>
                <a:rPr lang="en-US" sz="2600" baseline="0" dirty="0">
                  <a:solidFill>
                    <a:schemeClr val="tx2"/>
                  </a:solidFill>
                  <a:latin typeface="Trebuchet MS" pitchFamily="34" charset="0"/>
                </a:rPr>
                <a:t> and click on the FB icon. </a:t>
              </a:r>
              <a:br>
                <a:rPr lang="en-US" sz="2600" baseline="0" dirty="0">
                  <a:solidFill>
                    <a:schemeClr val="tx2"/>
                  </a:solidFill>
                  <a:latin typeface="Trebuchet MS" pitchFamily="34" charset="0"/>
                </a:rPr>
              </a:br>
              <a:endParaRPr lang="en-US" sz="2600" dirty="0">
                <a:solidFill>
                  <a:schemeClr val="tx2"/>
                </a:solidFill>
                <a:latin typeface="Trebuchet MS" pitchFamily="34" charset="0"/>
              </a:endParaRPr>
            </a:p>
          </p:txBody>
        </p:sp>
      </p:grpSp>
      <p:grpSp>
        <p:nvGrpSpPr>
          <p:cNvPr id="36" name="Group 35"/>
          <p:cNvGrpSpPr/>
          <p:nvPr/>
        </p:nvGrpSpPr>
        <p:grpSpPr>
          <a:xfrm>
            <a:off x="44530524" y="29939787"/>
            <a:ext cx="10049040" cy="14924"/>
            <a:chOff x="-10723375" y="12261715"/>
            <a:chExt cx="10049040" cy="14924"/>
          </a:xfrm>
        </p:grpSpPr>
        <p:cxnSp>
          <p:nvCxnSpPr>
            <p:cNvPr id="41" name="Straight Connector 40"/>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4541080" y="4805363"/>
            <a:ext cx="10049040" cy="14924"/>
            <a:chOff x="-10723375" y="12261715"/>
            <a:chExt cx="10049040" cy="14924"/>
          </a:xfrm>
        </p:grpSpPr>
        <p:cxnSp>
          <p:nvCxnSpPr>
            <p:cNvPr id="46" name="Straight Connector 45"/>
            <p:cNvCxnSpPr/>
            <p:nvPr/>
          </p:nvCxnSpPr>
          <p:spPr>
            <a:xfrm>
              <a:off x="-10723375" y="12261715"/>
              <a:ext cx="1004904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723375" y="12275051"/>
              <a:ext cx="100490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descr="UT Dallas_tex_rev copy.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5360" y="788335"/>
            <a:ext cx="8075362" cy="297814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Placeholder 77" descr="Icon&#10;&#10;Description automatically generated">
            <a:extLst>
              <a:ext uri="{FF2B5EF4-FFF2-40B4-BE49-F238E27FC236}">
                <a16:creationId xmlns:a16="http://schemas.microsoft.com/office/drawing/2014/main" id="{4B9F33C7-BBBC-4A0D-A3C7-322F10F475DB}"/>
              </a:ext>
            </a:extLst>
          </p:cNvPr>
          <p:cNvPicPr>
            <a:picLocks noGrp="1" noChangeAspect="1"/>
          </p:cNvPicPr>
          <p:nvPr>
            <p:ph type="pic" sz="quarter" idx="153"/>
          </p:nvPr>
        </p:nvPicPr>
        <p:blipFill rotWithShape="1">
          <a:blip r:embed="rId3">
            <a:extLst>
              <a:ext uri="{28A0092B-C50C-407E-A947-70E740481C1C}">
                <a14:useLocalDpi xmlns:a14="http://schemas.microsoft.com/office/drawing/2010/main" val="0"/>
              </a:ext>
            </a:extLst>
          </a:blip>
          <a:srcRect t="2800" b="8570"/>
          <a:stretch/>
        </p:blipFill>
        <p:spPr>
          <a:xfrm>
            <a:off x="30703417" y="14869698"/>
            <a:ext cx="1694377" cy="1490008"/>
          </a:xfrm>
          <a:ln>
            <a:noFill/>
          </a:ln>
        </p:spPr>
      </p:pic>
      <p:pic>
        <p:nvPicPr>
          <p:cNvPr id="100" name="Picture Placeholder 69" descr="A picture containing ax&#10;&#10;Description automatically generated">
            <a:extLst>
              <a:ext uri="{FF2B5EF4-FFF2-40B4-BE49-F238E27FC236}">
                <a16:creationId xmlns:a16="http://schemas.microsoft.com/office/drawing/2014/main" id="{07E9ADA6-1DE7-4395-820D-25D4187C41A7}"/>
              </a:ext>
            </a:extLst>
          </p:cNvPr>
          <p:cNvPicPr>
            <a:picLocks noChangeAspect="1"/>
          </p:cNvPicPr>
          <p:nvPr/>
        </p:nvPicPr>
        <p:blipFill rotWithShape="1">
          <a:blip r:embed="rId4">
            <a:extLst>
              <a:ext uri="{28A0092B-C50C-407E-A947-70E740481C1C}">
                <a14:useLocalDpi xmlns:a14="http://schemas.microsoft.com/office/drawing/2010/main" val="0"/>
              </a:ext>
            </a:extLst>
          </a:blip>
          <a:srcRect t="2119" b="8004"/>
          <a:stretch/>
        </p:blipFill>
        <p:spPr>
          <a:xfrm>
            <a:off x="24439971" y="14475242"/>
            <a:ext cx="1529798" cy="1364159"/>
          </a:xfrm>
          <a:prstGeom prst="rect">
            <a:avLst/>
          </a:prstGeom>
          <a:solidFill>
            <a:schemeClr val="bg2"/>
          </a:solidFill>
          <a:ln>
            <a:noFill/>
          </a:ln>
          <a:effectLst/>
        </p:spPr>
      </p:pic>
      <p:sp>
        <p:nvSpPr>
          <p:cNvPr id="2" name="Title 1"/>
          <p:cNvSpPr>
            <a:spLocks noGrp="1"/>
          </p:cNvSpPr>
          <p:nvPr>
            <p:ph type="title"/>
          </p:nvPr>
        </p:nvSpPr>
        <p:spPr>
          <a:xfrm>
            <a:off x="11242675" y="-219278"/>
            <a:ext cx="21431250" cy="2800761"/>
          </a:xfrm>
        </p:spPr>
        <p:txBody>
          <a:bodyPr>
            <a:spAutoFit/>
          </a:bodyPr>
          <a:lstStyle/>
          <a:p>
            <a:r>
              <a:rPr lang="en-US" dirty="0"/>
              <a:t>Tracking cultured cell growth time using synthetic gene circuits</a:t>
            </a:r>
          </a:p>
        </p:txBody>
      </p:sp>
      <p:sp>
        <p:nvSpPr>
          <p:cNvPr id="3" name="Text Placeholder 2"/>
          <p:cNvSpPr>
            <a:spLocks noGrp="1"/>
          </p:cNvSpPr>
          <p:nvPr>
            <p:ph type="body" sz="quarter" idx="10"/>
          </p:nvPr>
        </p:nvSpPr>
        <p:spPr>
          <a:xfrm>
            <a:off x="527049" y="6021370"/>
            <a:ext cx="10196513" cy="4693570"/>
          </a:xfrm>
        </p:spPr>
        <p:txBody>
          <a:bodyPr/>
          <a:lstStyle/>
          <a:p>
            <a:pPr algn="just"/>
            <a:r>
              <a:rPr lang="en-US" dirty="0">
                <a:effectLst/>
                <a:latin typeface="Arial" panose="020B0604020202020204" pitchFamily="34" charset="0"/>
                <a:ea typeface="Calibri" panose="020F0502020204030204" pitchFamily="34" charset="0"/>
              </a:rPr>
              <a:t>Cultured cell lines such as kidney embryonic cells (HEK293) play a significant role in biomedical studies as they are commonly used as models for disease and cell function. These cell lines will grow indefinitely </a:t>
            </a:r>
            <a:r>
              <a:rPr lang="en-US" i="1" dirty="0">
                <a:effectLst/>
                <a:latin typeface="Arial" panose="020B0604020202020204" pitchFamily="34" charset="0"/>
                <a:ea typeface="Calibri" panose="020F0502020204030204" pitchFamily="34" charset="0"/>
              </a:rPr>
              <a:t>in vitro </a:t>
            </a:r>
            <a:r>
              <a:rPr lang="en-US" dirty="0">
                <a:effectLst/>
                <a:latin typeface="Arial" panose="020B0604020202020204" pitchFamily="34" charset="0"/>
                <a:ea typeface="Calibri" panose="020F0502020204030204" pitchFamily="34" charset="0"/>
              </a:rPr>
              <a:t>if the space and nutrients requirements are available. If left unsupervised, they will continue to reproduce until they use up the available nutrients and die. To prevent this, they must be sub-cultured at a lower confluency. Prolonged maintenance of cell cultures (over 2 months) results to unwanted side effects such as reduced proliferation rates and accumulation of mutations that can impact their phenotype</a:t>
            </a:r>
            <a:r>
              <a:rPr lang="en-US" baseline="30000"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rPr>
              <a:t> Therefore, it is crucial to keep track of how long a cell line has been maintained. </a:t>
            </a:r>
            <a:endParaRPr lang="en-US" baseline="30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517525" y="5242392"/>
            <a:ext cx="10196513"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Background</a:t>
            </a:r>
          </a:p>
        </p:txBody>
      </p:sp>
      <p:sp>
        <p:nvSpPr>
          <p:cNvPr id="7" name="Text Placeholder 6"/>
          <p:cNvSpPr>
            <a:spLocks noGrp="1"/>
          </p:cNvSpPr>
          <p:nvPr>
            <p:ph type="body" sz="quarter" idx="20"/>
          </p:nvPr>
        </p:nvSpPr>
        <p:spPr>
          <a:xfrm>
            <a:off x="517525" y="10739873"/>
            <a:ext cx="10210799"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Objectives</a:t>
            </a:r>
          </a:p>
        </p:txBody>
      </p:sp>
      <p:sp>
        <p:nvSpPr>
          <p:cNvPr id="8" name="Text Placeholder 7"/>
          <p:cNvSpPr>
            <a:spLocks noGrp="1"/>
          </p:cNvSpPr>
          <p:nvPr>
            <p:ph type="body" sz="quarter" idx="21"/>
          </p:nvPr>
        </p:nvSpPr>
        <p:spPr>
          <a:xfrm>
            <a:off x="11252201" y="6021369"/>
            <a:ext cx="21421724" cy="1769693"/>
          </a:xfrm>
        </p:spPr>
        <p:txBody>
          <a:bodyPr/>
          <a:lstStyle/>
          <a:p>
            <a:pPr algn="just"/>
            <a:r>
              <a:rPr lang="en-US" sz="3000" b="1" u="sng" dirty="0">
                <a:latin typeface="Arial" panose="020B0604020202020204" pitchFamily="34" charset="0"/>
                <a:cs typeface="Arial" panose="020B0604020202020204" pitchFamily="34" charset="0"/>
              </a:rPr>
              <a:t>Experimental Procedures</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Goal: Build cell lines with puromycin resistance with 5 different promoters at varying strengths. Plasmids containing the 5 different promoters and puromycin resistance will be constructed and integrated into HEK293 cells via Cas9-mediated homogenous recombination.</a:t>
            </a:r>
          </a:p>
        </p:txBody>
      </p:sp>
      <p:sp>
        <p:nvSpPr>
          <p:cNvPr id="9" name="Text Placeholder 8"/>
          <p:cNvSpPr>
            <a:spLocks noGrp="1"/>
          </p:cNvSpPr>
          <p:nvPr>
            <p:ph type="body" sz="quarter" idx="22"/>
          </p:nvPr>
        </p:nvSpPr>
        <p:spPr>
          <a:solidFill>
            <a:srgbClr val="595959"/>
          </a:solidFill>
        </p:spPr>
        <p:txBody>
          <a:bodyPr/>
          <a:lstStyle/>
          <a:p>
            <a:r>
              <a:rPr lang="en-US" dirty="0">
                <a:solidFill>
                  <a:schemeClr val="bg1"/>
                </a:solidFill>
                <a:latin typeface="Arial" panose="020B0604020202020204" pitchFamily="34" charset="0"/>
                <a:cs typeface="Arial" panose="020B0604020202020204" pitchFamily="34" charset="0"/>
              </a:rPr>
              <a:t>Methods and Procedures</a:t>
            </a:r>
          </a:p>
        </p:txBody>
      </p:sp>
      <p:sp>
        <p:nvSpPr>
          <p:cNvPr id="11" name="Text Placeholder 10"/>
          <p:cNvSpPr>
            <a:spLocks noGrp="1"/>
          </p:cNvSpPr>
          <p:nvPr>
            <p:ph type="body" sz="quarter" idx="24"/>
          </p:nvPr>
        </p:nvSpPr>
        <p:spPr>
          <a:xfrm>
            <a:off x="11252201" y="18933569"/>
            <a:ext cx="21421724"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Expected Results</a:t>
            </a:r>
          </a:p>
        </p:txBody>
      </p:sp>
      <p:sp>
        <p:nvSpPr>
          <p:cNvPr id="12" name="Text Placeholder 11"/>
          <p:cNvSpPr>
            <a:spLocks noGrp="1"/>
          </p:cNvSpPr>
          <p:nvPr>
            <p:ph type="body" sz="quarter" idx="25"/>
          </p:nvPr>
        </p:nvSpPr>
        <p:spPr>
          <a:xfrm>
            <a:off x="33185100" y="18118052"/>
            <a:ext cx="10201275"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Conclusion</a:t>
            </a:r>
          </a:p>
        </p:txBody>
      </p:sp>
      <p:sp>
        <p:nvSpPr>
          <p:cNvPr id="13" name="Text Placeholder 12"/>
          <p:cNvSpPr>
            <a:spLocks noGrp="1"/>
          </p:cNvSpPr>
          <p:nvPr>
            <p:ph type="body" sz="quarter" idx="26"/>
          </p:nvPr>
        </p:nvSpPr>
        <p:spPr>
          <a:xfrm>
            <a:off x="33185099" y="18872097"/>
            <a:ext cx="10201275" cy="3154688"/>
          </a:xfrm>
        </p:spPr>
        <p:txBody>
          <a:bodyPr/>
          <a:lstStyle/>
          <a:p>
            <a:pPr algn="just"/>
            <a:r>
              <a:rPr lang="en-US" dirty="0">
                <a:latin typeface="Arial" panose="020B0604020202020204" pitchFamily="34" charset="0"/>
                <a:cs typeface="Arial" panose="020B0604020202020204" pitchFamily="34" charset="0"/>
              </a:rPr>
              <a:t>A cellular odometer that utilizes engineered cell lines will serve as a method of tracking the amount of time that has elapsed since the cell culture commenced. This method of tracking will serve as an alternative to manual tracking to monitor prolonged maintenance of cell cultures to minimize unwanted side effects such as reduced proliferation rates and accumulation of mutations that can affect their phenotype.</a:t>
            </a:r>
          </a:p>
        </p:txBody>
      </p:sp>
      <p:sp>
        <p:nvSpPr>
          <p:cNvPr id="14" name="Text Placeholder 13"/>
          <p:cNvSpPr>
            <a:spLocks noGrp="1"/>
          </p:cNvSpPr>
          <p:nvPr>
            <p:ph type="body" sz="quarter" idx="27"/>
          </p:nvPr>
        </p:nvSpPr>
        <p:spPr>
          <a:xfrm>
            <a:off x="33185098" y="24505148"/>
            <a:ext cx="10201275"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References</a:t>
            </a:r>
          </a:p>
        </p:txBody>
      </p:sp>
      <p:sp>
        <p:nvSpPr>
          <p:cNvPr id="15" name="Text Placeholder 14"/>
          <p:cNvSpPr>
            <a:spLocks noGrp="1"/>
          </p:cNvSpPr>
          <p:nvPr>
            <p:ph type="body" sz="quarter" idx="28"/>
          </p:nvPr>
        </p:nvSpPr>
        <p:spPr>
          <a:xfrm>
            <a:off x="33185100" y="25283106"/>
            <a:ext cx="10201275" cy="3930156"/>
          </a:xfrm>
        </p:spPr>
        <p:txBody>
          <a:bodyPr/>
          <a:lstStyle/>
          <a:p>
            <a:pPr marL="406400" marR="0" indent="-40640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[1]	American Type Culture </a:t>
            </a:r>
            <a:r>
              <a:rPr lang="en-US" dirty="0" err="1">
                <a:effectLst/>
                <a:latin typeface="Arial" panose="020B0604020202020204" pitchFamily="34" charset="0"/>
                <a:ea typeface="Calibri" panose="020F0502020204030204" pitchFamily="34" charset="0"/>
                <a:cs typeface="Arial" panose="020B0604020202020204" pitchFamily="34" charset="0"/>
              </a:rPr>
              <a:t>Collaction</a:t>
            </a:r>
            <a:r>
              <a:rPr lang="en-US" dirty="0">
                <a:effectLst/>
                <a:latin typeface="Arial" panose="020B0604020202020204" pitchFamily="34" charset="0"/>
                <a:ea typeface="Calibri" panose="020F0502020204030204" pitchFamily="34" charset="0"/>
                <a:cs typeface="Arial" panose="020B0604020202020204" pitchFamily="34" charset="0"/>
              </a:rPr>
              <a:t>, “Technical Bulletin No 7: Passage Number Effects In Cell Lines,” p. 3, 2010.</a:t>
            </a:r>
          </a:p>
          <a:p>
            <a:pPr marL="406400" marR="0" indent="-40640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T. Kang </a:t>
            </a:r>
            <a:r>
              <a:rPr lang="en-US" i="1"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“Robust Filtering and Noise Suppression in Intragenic miRNA-Mediated Host Regulation,” </a:t>
            </a:r>
            <a:r>
              <a:rPr lang="en-US" i="1" dirty="0" err="1">
                <a:latin typeface="Arial" panose="020B0604020202020204" pitchFamily="34" charset="0"/>
                <a:cs typeface="Arial" panose="020B0604020202020204" pitchFamily="34" charset="0"/>
              </a:rPr>
              <a:t>iScience</a:t>
            </a:r>
            <a:r>
              <a:rPr lang="en-US" dirty="0">
                <a:latin typeface="Arial" panose="020B0604020202020204" pitchFamily="34" charset="0"/>
                <a:cs typeface="Arial" panose="020B0604020202020204" pitchFamily="34" charset="0"/>
              </a:rPr>
              <a:t>, vol. 23, no. 10, 2020.</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06400" marR="0" indent="-40640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[3]	J. Y. Qin </a:t>
            </a:r>
            <a:r>
              <a:rPr lang="en-US" i="1" dirty="0">
                <a:effectLst/>
                <a:latin typeface="Arial" panose="020B0604020202020204" pitchFamily="34" charset="0"/>
                <a:ea typeface="Calibri" panose="020F0502020204030204" pitchFamily="34" charset="0"/>
                <a:cs typeface="Arial" panose="020B0604020202020204" pitchFamily="34" charset="0"/>
              </a:rPr>
              <a:t>et al.</a:t>
            </a:r>
            <a:r>
              <a:rPr lang="en-US" dirty="0">
                <a:effectLst/>
                <a:latin typeface="Arial" panose="020B0604020202020204" pitchFamily="34" charset="0"/>
                <a:ea typeface="Calibri" panose="020F0502020204030204" pitchFamily="34" charset="0"/>
                <a:cs typeface="Arial" panose="020B0604020202020204" pitchFamily="34" charset="0"/>
              </a:rPr>
              <a:t>, “Systematic comparison of constitutive promoters and the doxycycline-inducible promoter,” </a:t>
            </a:r>
            <a:r>
              <a:rPr lang="en-US" i="1" dirty="0" err="1">
                <a:effectLst/>
                <a:latin typeface="Arial" panose="020B0604020202020204" pitchFamily="34" charset="0"/>
                <a:ea typeface="Calibri" panose="020F0502020204030204" pitchFamily="34" charset="0"/>
                <a:cs typeface="Arial" panose="020B0604020202020204" pitchFamily="34" charset="0"/>
              </a:rPr>
              <a:t>PLoS</a:t>
            </a:r>
            <a:r>
              <a:rPr lang="en-US" i="1" dirty="0">
                <a:effectLst/>
                <a:latin typeface="Arial" panose="020B0604020202020204" pitchFamily="34" charset="0"/>
                <a:ea typeface="Calibri" panose="020F0502020204030204" pitchFamily="34" charset="0"/>
                <a:cs typeface="Arial" panose="020B0604020202020204" pitchFamily="34" charset="0"/>
              </a:rPr>
              <a:t> One</a:t>
            </a:r>
            <a:r>
              <a:rPr lang="en-US" dirty="0">
                <a:effectLst/>
                <a:latin typeface="Arial" panose="020B0604020202020204" pitchFamily="34" charset="0"/>
                <a:ea typeface="Calibri" panose="020F0502020204030204" pitchFamily="34" charset="0"/>
                <a:cs typeface="Arial" panose="020B0604020202020204" pitchFamily="34" charset="0"/>
              </a:rPr>
              <a:t>, vol. 5, no. 5, pp. 3–6, 2010, </a:t>
            </a:r>
            <a:r>
              <a:rPr lang="en-US" dirty="0" err="1">
                <a:effectLst/>
                <a:latin typeface="Arial" panose="020B0604020202020204" pitchFamily="34" charset="0"/>
                <a:ea typeface="Calibri" panose="020F0502020204030204" pitchFamily="34" charset="0"/>
                <a:cs typeface="Arial" panose="020B0604020202020204" pitchFamily="34" charset="0"/>
              </a:rPr>
              <a:t>doi</a:t>
            </a:r>
            <a:r>
              <a:rPr lang="en-US" dirty="0">
                <a:effectLst/>
                <a:latin typeface="Arial" panose="020B0604020202020204" pitchFamily="34" charset="0"/>
                <a:ea typeface="Calibri" panose="020F0502020204030204" pitchFamily="34" charset="0"/>
                <a:cs typeface="Arial" panose="020B0604020202020204" pitchFamily="34" charset="0"/>
              </a:rPr>
              <a:t>: 10.1371/journal.pone.0010611.</a:t>
            </a:r>
          </a:p>
        </p:txBody>
      </p:sp>
      <p:sp>
        <p:nvSpPr>
          <p:cNvPr id="16" name="Text Placeholder 15"/>
          <p:cNvSpPr>
            <a:spLocks noGrp="1"/>
          </p:cNvSpPr>
          <p:nvPr>
            <p:ph type="body" sz="quarter" idx="29"/>
          </p:nvPr>
        </p:nvSpPr>
        <p:spPr>
          <a:xfrm>
            <a:off x="33207326" y="29241328"/>
            <a:ext cx="10201275" cy="754045"/>
          </a:xfrm>
          <a:solidFill>
            <a:schemeClr val="tx1">
              <a:lumMod val="65000"/>
              <a:lumOff val="35000"/>
            </a:schemeClr>
          </a:solidFill>
        </p:spPr>
        <p:txBody>
          <a:bodyPr/>
          <a:lstStyle/>
          <a:p>
            <a:r>
              <a:rPr lang="en-US" dirty="0">
                <a:solidFill>
                  <a:schemeClr val="bg1"/>
                </a:solidFill>
                <a:latin typeface="Arial" panose="020B0604020202020204" pitchFamily="34" charset="0"/>
                <a:cs typeface="Arial" panose="020B0604020202020204" pitchFamily="34" charset="0"/>
              </a:rPr>
              <a:t>Acknowledgements</a:t>
            </a:r>
          </a:p>
        </p:txBody>
      </p:sp>
      <p:sp>
        <p:nvSpPr>
          <p:cNvPr id="17" name="Text Placeholder 16"/>
          <p:cNvSpPr>
            <a:spLocks noGrp="1"/>
          </p:cNvSpPr>
          <p:nvPr>
            <p:ph type="body" sz="quarter" idx="30"/>
          </p:nvPr>
        </p:nvSpPr>
        <p:spPr>
          <a:xfrm>
            <a:off x="33185097" y="30019286"/>
            <a:ext cx="10201275" cy="2000525"/>
          </a:xfrm>
        </p:spPr>
        <p:txBody>
          <a:bodyPr/>
          <a:lstStyle/>
          <a:p>
            <a:pPr algn="just"/>
            <a:r>
              <a:rPr lang="en-US" dirty="0">
                <a:latin typeface="Arial" panose="020B0604020202020204" pitchFamily="34" charset="0"/>
                <a:cs typeface="Arial" panose="020B0604020202020204" pitchFamily="34" charset="0"/>
              </a:rPr>
              <a:t>I would like to thank Dr. </a:t>
            </a:r>
            <a:r>
              <a:rPr lang="en-US" dirty="0" err="1">
                <a:latin typeface="Arial" panose="020B0604020202020204" pitchFamily="34" charset="0"/>
                <a:cs typeface="Arial" panose="020B0604020202020204" pitchFamily="34" charset="0"/>
              </a:rPr>
              <a:t>Bleris</a:t>
            </a:r>
            <a:r>
              <a:rPr lang="en-US" dirty="0">
                <a:latin typeface="Arial" panose="020B0604020202020204" pitchFamily="34" charset="0"/>
                <a:cs typeface="Arial" panose="020B0604020202020204" pitchFamily="34" charset="0"/>
              </a:rPr>
              <a:t> for giving me the opportunity to participate on this project as a part of his research team. I would also like to thank </a:t>
            </a:r>
            <a:r>
              <a:rPr lang="en-US" dirty="0" err="1">
                <a:latin typeface="Arial" panose="020B0604020202020204" pitchFamily="34" charset="0"/>
                <a:cs typeface="Arial" panose="020B0604020202020204" pitchFamily="34" charset="0"/>
              </a:rPr>
              <a:t>Taek</a:t>
            </a:r>
            <a:r>
              <a:rPr lang="en-US" dirty="0">
                <a:latin typeface="Arial" panose="020B0604020202020204" pitchFamily="34" charset="0"/>
                <a:cs typeface="Arial" panose="020B0604020202020204" pitchFamily="34" charset="0"/>
              </a:rPr>
              <a:t> Kang for teaching and guiding me through the course of this project.</a:t>
            </a:r>
          </a:p>
        </p:txBody>
      </p:sp>
      <p:sp>
        <p:nvSpPr>
          <p:cNvPr id="18" name="Text Placeholder 17"/>
          <p:cNvSpPr>
            <a:spLocks noGrp="1"/>
          </p:cNvSpPr>
          <p:nvPr>
            <p:ph type="body" sz="quarter" idx="96"/>
          </p:nvPr>
        </p:nvSpPr>
        <p:spPr>
          <a:xfrm>
            <a:off x="517525" y="11480345"/>
            <a:ext cx="10201275" cy="21005728"/>
          </a:xfrm>
        </p:spPr>
        <p:txBody>
          <a:bodyPr/>
          <a:lstStyle/>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Implement a cellular “odometer” which will allow for the measurement of elapsed time for a cell culture that has been growing.</a:t>
            </a: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Generate synthetic gene circuits and integrate them in HEK293 genome using CRISR/Cas9</a:t>
            </a:r>
            <a:r>
              <a:rPr lang="en-US" baseline="30000" dirty="0">
                <a:latin typeface="Arial" panose="020B0604020202020204" pitchFamily="34" charset="0"/>
                <a:cs typeface="Arial" panose="020B0604020202020204" pitchFamily="34" charset="0"/>
              </a:rPr>
              <a:t> [2]</a:t>
            </a:r>
            <a:r>
              <a:rPr lang="en-US" dirty="0">
                <a:latin typeface="Arial" panose="020B0604020202020204" pitchFamily="34" charset="0"/>
                <a:cs typeface="Arial" panose="020B0604020202020204" pitchFamily="34" charset="0"/>
              </a:rPr>
              <a:t>. These synthetic gene circuits will utilize 5 promoters of varying strengths; CMV &gt; EF1a &gt; SV40 &gt; PGK &gt; </a:t>
            </a:r>
            <a:r>
              <a:rPr lang="en-US" dirty="0" err="1">
                <a:latin typeface="Arial" panose="020B0604020202020204" pitchFamily="34" charset="0"/>
                <a:cs typeface="Arial" panose="020B0604020202020204" pitchFamily="34" charset="0"/>
              </a:rPr>
              <a:t>UbC</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These custom genome modified cell lines will be maintained under controlled media conditions to serve as a method to keep track of the cell culture age.</a:t>
            </a: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Characterize these circuits under a range of cellular conditions to correlate cellular aging with the circuit output.</a:t>
            </a:r>
          </a:p>
        </p:txBody>
      </p:sp>
      <p:sp>
        <p:nvSpPr>
          <p:cNvPr id="19" name="Text Placeholder 18"/>
          <p:cNvSpPr>
            <a:spLocks noGrp="1"/>
          </p:cNvSpPr>
          <p:nvPr>
            <p:ph type="body" sz="quarter" idx="125"/>
          </p:nvPr>
        </p:nvSpPr>
        <p:spPr/>
        <p:txBody>
          <a:bodyPr/>
          <a:lstStyle/>
          <a:p>
            <a:endParaRPr lang="en-US"/>
          </a:p>
        </p:txBody>
      </p:sp>
      <p:sp>
        <p:nvSpPr>
          <p:cNvPr id="21" name="Text Placeholder 20"/>
          <p:cNvSpPr>
            <a:spLocks noGrp="1"/>
          </p:cNvSpPr>
          <p:nvPr>
            <p:ph type="body" sz="quarter" idx="150"/>
          </p:nvPr>
        </p:nvSpPr>
        <p:spPr>
          <a:xfrm>
            <a:off x="11252201" y="3185162"/>
            <a:ext cx="21421724" cy="923330"/>
          </a:xfrm>
        </p:spPr>
        <p:txBody>
          <a:bodyPr>
            <a:spAutoFit/>
          </a:bodyPr>
          <a:lstStyle/>
          <a:p>
            <a:r>
              <a:rPr lang="en-US" dirty="0"/>
              <a:t>Department of Bioengineering, </a:t>
            </a:r>
            <a:r>
              <a:rPr lang="en-US" dirty="0" err="1"/>
              <a:t>Bleris</a:t>
            </a:r>
            <a:r>
              <a:rPr lang="en-US" dirty="0"/>
              <a:t> Lab, The University of Texas at Dallas</a:t>
            </a:r>
          </a:p>
        </p:txBody>
      </p:sp>
      <p:sp>
        <p:nvSpPr>
          <p:cNvPr id="22" name="Text Placeholder 21"/>
          <p:cNvSpPr>
            <a:spLocks noGrp="1"/>
          </p:cNvSpPr>
          <p:nvPr>
            <p:ph type="body" sz="quarter" idx="151"/>
          </p:nvPr>
        </p:nvSpPr>
        <p:spPr>
          <a:xfrm>
            <a:off x="9688194" y="2344778"/>
            <a:ext cx="26430606" cy="973575"/>
          </a:xfrm>
        </p:spPr>
        <p:txBody>
          <a:bodyPr/>
          <a:lstStyle/>
          <a:p>
            <a:r>
              <a:rPr lang="en-US" sz="5400" u="sng" dirty="0"/>
              <a:t>John Nguyen</a:t>
            </a:r>
            <a:r>
              <a:rPr lang="en-US" sz="5400" dirty="0"/>
              <a:t>, </a:t>
            </a:r>
            <a:r>
              <a:rPr lang="en-US" sz="5400" dirty="0" err="1"/>
              <a:t>Taek</a:t>
            </a:r>
            <a:r>
              <a:rPr lang="en-US" sz="5400" dirty="0"/>
              <a:t> Kang and Leonidas </a:t>
            </a:r>
            <a:r>
              <a:rPr lang="en-US" sz="5400" dirty="0" err="1"/>
              <a:t>Bleris</a:t>
            </a:r>
            <a:r>
              <a:rPr lang="en-US" sz="5400" dirty="0"/>
              <a:t>* </a:t>
            </a:r>
            <a:endParaRPr lang="en-US" sz="5400" u="sng" dirty="0"/>
          </a:p>
        </p:txBody>
      </p:sp>
      <p:sp>
        <p:nvSpPr>
          <p:cNvPr id="30" name="Text Placeholder 29"/>
          <p:cNvSpPr>
            <a:spLocks noGrp="1"/>
          </p:cNvSpPr>
          <p:nvPr>
            <p:ph type="body" sz="quarter" idx="167"/>
          </p:nvPr>
        </p:nvSpPr>
        <p:spPr/>
        <p:txBody>
          <a:bodyPr/>
          <a:lstStyle/>
          <a:p>
            <a:endParaRPr lang="en-US"/>
          </a:p>
        </p:txBody>
      </p:sp>
      <p:sp>
        <p:nvSpPr>
          <p:cNvPr id="31" name="Text Placeholder 30"/>
          <p:cNvSpPr>
            <a:spLocks noGrp="1"/>
          </p:cNvSpPr>
          <p:nvPr>
            <p:ph type="body" sz="quarter" idx="168"/>
          </p:nvPr>
        </p:nvSpPr>
        <p:spPr/>
        <p:txBody>
          <a:bodyPr/>
          <a:lstStyle/>
          <a:p>
            <a:endParaRPr lang="en-US"/>
          </a:p>
        </p:txBody>
      </p:sp>
      <p:sp>
        <p:nvSpPr>
          <p:cNvPr id="32" name="Text Placeholder 31"/>
          <p:cNvSpPr>
            <a:spLocks noGrp="1"/>
          </p:cNvSpPr>
          <p:nvPr>
            <p:ph type="body" sz="quarter" idx="169"/>
          </p:nvPr>
        </p:nvSpPr>
        <p:spPr/>
        <p:txBody>
          <a:bodyPr/>
          <a:lstStyle/>
          <a:p>
            <a:endParaRPr lang="en-US"/>
          </a:p>
        </p:txBody>
      </p:sp>
      <p:sp>
        <p:nvSpPr>
          <p:cNvPr id="33" name="Text Placeholder 32"/>
          <p:cNvSpPr>
            <a:spLocks noGrp="1"/>
          </p:cNvSpPr>
          <p:nvPr>
            <p:ph type="body" sz="quarter" idx="170"/>
          </p:nvPr>
        </p:nvSpPr>
        <p:spPr/>
        <p:txBody>
          <a:bodyPr/>
          <a:lstStyle/>
          <a:p>
            <a:endParaRPr lang="en-US"/>
          </a:p>
        </p:txBody>
      </p:sp>
      <p:sp>
        <p:nvSpPr>
          <p:cNvPr id="34" name="Text Placeholder 33"/>
          <p:cNvSpPr>
            <a:spLocks noGrp="1"/>
          </p:cNvSpPr>
          <p:nvPr>
            <p:ph type="body" sz="quarter" idx="171"/>
          </p:nvPr>
        </p:nvSpPr>
        <p:spPr/>
        <p:txBody>
          <a:bodyPr/>
          <a:lstStyle/>
          <a:p>
            <a:endParaRPr lang="en-US"/>
          </a:p>
        </p:txBody>
      </p:sp>
      <p:sp>
        <p:nvSpPr>
          <p:cNvPr id="35" name="Text Placeholder 34"/>
          <p:cNvSpPr>
            <a:spLocks noGrp="1"/>
          </p:cNvSpPr>
          <p:nvPr>
            <p:ph type="body" sz="quarter" idx="172"/>
          </p:nvPr>
        </p:nvSpPr>
        <p:spPr/>
        <p:txBody>
          <a:bodyPr/>
          <a:lstStyle/>
          <a:p>
            <a:endParaRPr lang="en-US"/>
          </a:p>
        </p:txBody>
      </p:sp>
      <p:sp>
        <p:nvSpPr>
          <p:cNvPr id="36" name="Text Placeholder 35"/>
          <p:cNvSpPr>
            <a:spLocks noGrp="1"/>
          </p:cNvSpPr>
          <p:nvPr>
            <p:ph type="body" sz="quarter" idx="173"/>
          </p:nvPr>
        </p:nvSpPr>
        <p:spPr/>
        <p:txBody>
          <a:bodyPr/>
          <a:lstStyle/>
          <a:p>
            <a:endParaRPr lang="en-US"/>
          </a:p>
        </p:txBody>
      </p:sp>
      <p:sp>
        <p:nvSpPr>
          <p:cNvPr id="37" name="Text Placeholder 36"/>
          <p:cNvSpPr>
            <a:spLocks noGrp="1"/>
          </p:cNvSpPr>
          <p:nvPr>
            <p:ph type="body" sz="quarter" idx="174"/>
          </p:nvPr>
        </p:nvSpPr>
        <p:spPr/>
        <p:txBody>
          <a:bodyPr/>
          <a:lstStyle/>
          <a:p>
            <a:endParaRPr lang="en-US"/>
          </a:p>
        </p:txBody>
      </p:sp>
      <p:sp>
        <p:nvSpPr>
          <p:cNvPr id="38" name="Text Placeholder 37"/>
          <p:cNvSpPr>
            <a:spLocks noGrp="1"/>
          </p:cNvSpPr>
          <p:nvPr>
            <p:ph type="body" sz="quarter" idx="175"/>
          </p:nvPr>
        </p:nvSpPr>
        <p:spPr/>
        <p:txBody>
          <a:bodyPr/>
          <a:lstStyle/>
          <a:p>
            <a:endParaRPr lang="en-US"/>
          </a:p>
        </p:txBody>
      </p:sp>
      <p:sp>
        <p:nvSpPr>
          <p:cNvPr id="39" name="Text Placeholder 38"/>
          <p:cNvSpPr>
            <a:spLocks noGrp="1"/>
          </p:cNvSpPr>
          <p:nvPr>
            <p:ph type="body" sz="quarter" idx="176"/>
          </p:nvPr>
        </p:nvSpPr>
        <p:spPr/>
        <p:txBody>
          <a:bodyPr/>
          <a:lstStyle/>
          <a:p>
            <a:endParaRPr lang="en-US"/>
          </a:p>
        </p:txBody>
      </p:sp>
      <p:sp>
        <p:nvSpPr>
          <p:cNvPr id="40" name="Text Placeholder 39"/>
          <p:cNvSpPr>
            <a:spLocks noGrp="1"/>
          </p:cNvSpPr>
          <p:nvPr>
            <p:ph type="body" sz="quarter" idx="177"/>
          </p:nvPr>
        </p:nvSpPr>
        <p:spPr/>
        <p:txBody>
          <a:bodyPr/>
          <a:lstStyle/>
          <a:p>
            <a:endParaRPr lang="en-US"/>
          </a:p>
        </p:txBody>
      </p:sp>
      <p:sp>
        <p:nvSpPr>
          <p:cNvPr id="41" name="Text Placeholder 40"/>
          <p:cNvSpPr>
            <a:spLocks noGrp="1"/>
          </p:cNvSpPr>
          <p:nvPr>
            <p:ph type="body" sz="quarter" idx="178"/>
          </p:nvPr>
        </p:nvSpPr>
        <p:spPr/>
        <p:txBody>
          <a:bodyPr/>
          <a:lstStyle/>
          <a:p>
            <a:endParaRPr lang="en-US"/>
          </a:p>
        </p:txBody>
      </p:sp>
      <p:sp>
        <p:nvSpPr>
          <p:cNvPr id="42" name="Text Placeholder 41"/>
          <p:cNvSpPr>
            <a:spLocks noGrp="1"/>
          </p:cNvSpPr>
          <p:nvPr>
            <p:ph type="body" sz="quarter" idx="179"/>
          </p:nvPr>
        </p:nvSpPr>
        <p:spPr/>
        <p:txBody>
          <a:bodyPr/>
          <a:lstStyle/>
          <a:p>
            <a:endParaRPr lang="en-US"/>
          </a:p>
        </p:txBody>
      </p:sp>
      <p:sp>
        <p:nvSpPr>
          <p:cNvPr id="43" name="Text Placeholder 42"/>
          <p:cNvSpPr>
            <a:spLocks noGrp="1"/>
          </p:cNvSpPr>
          <p:nvPr>
            <p:ph type="body" sz="quarter" idx="180"/>
          </p:nvPr>
        </p:nvSpPr>
        <p:spPr/>
        <p:txBody>
          <a:bodyPr/>
          <a:lstStyle/>
          <a:p>
            <a:endParaRPr lang="en-US"/>
          </a:p>
        </p:txBody>
      </p:sp>
      <p:sp>
        <p:nvSpPr>
          <p:cNvPr id="44" name="Text Placeholder 43"/>
          <p:cNvSpPr>
            <a:spLocks noGrp="1"/>
          </p:cNvSpPr>
          <p:nvPr>
            <p:ph type="body" sz="quarter" idx="181"/>
          </p:nvPr>
        </p:nvSpPr>
        <p:spPr/>
        <p:txBody>
          <a:bodyPr/>
          <a:lstStyle/>
          <a:p>
            <a:endParaRPr lang="en-US"/>
          </a:p>
        </p:txBody>
      </p:sp>
      <p:sp>
        <p:nvSpPr>
          <p:cNvPr id="45" name="Text Placeholder 44"/>
          <p:cNvSpPr>
            <a:spLocks noGrp="1"/>
          </p:cNvSpPr>
          <p:nvPr>
            <p:ph type="body" sz="quarter" idx="182"/>
          </p:nvPr>
        </p:nvSpPr>
        <p:spPr/>
        <p:txBody>
          <a:bodyPr/>
          <a:lstStyle/>
          <a:p>
            <a:endParaRPr lang="en-US"/>
          </a:p>
        </p:txBody>
      </p:sp>
      <p:sp>
        <p:nvSpPr>
          <p:cNvPr id="46" name="Text Placeholder 45"/>
          <p:cNvSpPr>
            <a:spLocks noGrp="1"/>
          </p:cNvSpPr>
          <p:nvPr>
            <p:ph type="body" sz="quarter" idx="183"/>
          </p:nvPr>
        </p:nvSpPr>
        <p:spPr/>
        <p:txBody>
          <a:bodyPr/>
          <a:lstStyle/>
          <a:p>
            <a:endParaRPr lang="en-US"/>
          </a:p>
        </p:txBody>
      </p:sp>
      <p:sp>
        <p:nvSpPr>
          <p:cNvPr id="47" name="TextBox 46"/>
          <p:cNvSpPr txBox="1"/>
          <p:nvPr/>
        </p:nvSpPr>
        <p:spPr>
          <a:xfrm>
            <a:off x="34926985" y="771082"/>
            <a:ext cx="184666" cy="1415772"/>
          </a:xfrm>
          <a:prstGeom prst="rect">
            <a:avLst/>
          </a:prstGeom>
          <a:noFill/>
        </p:spPr>
        <p:txBody>
          <a:bodyPr wrap="none" rtlCol="0">
            <a:spAutoFit/>
          </a:bodyPr>
          <a:lstStyle/>
          <a:p>
            <a:endParaRPr lang="en-US" dirty="0"/>
          </a:p>
        </p:txBody>
      </p:sp>
      <p:sp>
        <p:nvSpPr>
          <p:cNvPr id="48" name="Text Placeholder 11">
            <a:extLst>
              <a:ext uri="{FF2B5EF4-FFF2-40B4-BE49-F238E27FC236}">
                <a16:creationId xmlns:a16="http://schemas.microsoft.com/office/drawing/2014/main" id="{20D9F5D0-2BF3-4290-A07D-C7942E6E009F}"/>
              </a:ext>
            </a:extLst>
          </p:cNvPr>
          <p:cNvSpPr txBox="1">
            <a:spLocks/>
          </p:cNvSpPr>
          <p:nvPr/>
        </p:nvSpPr>
        <p:spPr>
          <a:xfrm>
            <a:off x="33185099" y="22017611"/>
            <a:ext cx="10201275" cy="754045"/>
          </a:xfrm>
          <a:prstGeom prst="rect">
            <a:avLst/>
          </a:prstGeom>
          <a:solidFill>
            <a:schemeClr val="tx1">
              <a:lumMod val="65000"/>
              <a:lumOff val="35000"/>
            </a:scheme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3700" b="1" kern="1200" baseline="0">
                <a:solidFill>
                  <a:schemeClr val="bg2"/>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Future Work</a:t>
            </a:r>
          </a:p>
        </p:txBody>
      </p:sp>
      <p:pic>
        <p:nvPicPr>
          <p:cNvPr id="112" name="Picture Placeholder 111" descr="Shape&#10;&#10;Description automatically generated">
            <a:extLst>
              <a:ext uri="{FF2B5EF4-FFF2-40B4-BE49-F238E27FC236}">
                <a16:creationId xmlns:a16="http://schemas.microsoft.com/office/drawing/2014/main" id="{BA2BF96A-62EA-4D6F-8F73-D38D392ACDED}"/>
              </a:ext>
            </a:extLst>
          </p:cNvPr>
          <p:cNvPicPr>
            <a:picLocks noGrp="1" noChangeAspect="1"/>
          </p:cNvPicPr>
          <p:nvPr>
            <p:ph type="pic" sz="quarter" idx="155"/>
          </p:nvPr>
        </p:nvPicPr>
        <p:blipFill rotWithShape="1">
          <a:blip r:embed="rId5">
            <a:extLst>
              <a:ext uri="{28A0092B-C50C-407E-A947-70E740481C1C}">
                <a14:useLocalDpi xmlns:a14="http://schemas.microsoft.com/office/drawing/2010/main" val="0"/>
              </a:ext>
            </a:extLst>
          </a:blip>
          <a:srcRect t="4012" b="9580"/>
          <a:stretch/>
        </p:blipFill>
        <p:spPr>
          <a:xfrm>
            <a:off x="29158848" y="15230161"/>
            <a:ext cx="1604070" cy="1375202"/>
          </a:xfrm>
          <a:ln>
            <a:noFill/>
          </a:ln>
        </p:spPr>
      </p:pic>
      <p:pic>
        <p:nvPicPr>
          <p:cNvPr id="110" name="Picture Placeholder 109" descr="Shape, circle&#10;&#10;Description automatically generated">
            <a:extLst>
              <a:ext uri="{FF2B5EF4-FFF2-40B4-BE49-F238E27FC236}">
                <a16:creationId xmlns:a16="http://schemas.microsoft.com/office/drawing/2014/main" id="{7F87ECF1-3166-4F20-B081-6DD654915C43}"/>
              </a:ext>
            </a:extLst>
          </p:cNvPr>
          <p:cNvPicPr>
            <a:picLocks noGrp="1" noChangeAspect="1"/>
          </p:cNvPicPr>
          <p:nvPr>
            <p:ph type="pic" sz="quarter" idx="158"/>
          </p:nvPr>
        </p:nvPicPr>
        <p:blipFill rotWithShape="1">
          <a:blip r:embed="rId6">
            <a:extLst>
              <a:ext uri="{28A0092B-C50C-407E-A947-70E740481C1C}">
                <a14:useLocalDpi xmlns:a14="http://schemas.microsoft.com/office/drawing/2010/main" val="0"/>
              </a:ext>
            </a:extLst>
          </a:blip>
          <a:srcRect t="2522" b="9835"/>
          <a:stretch/>
        </p:blipFill>
        <p:spPr>
          <a:xfrm>
            <a:off x="27747330" y="14568998"/>
            <a:ext cx="1509858" cy="1312935"/>
          </a:xfrm>
          <a:ln>
            <a:noFill/>
          </a:ln>
        </p:spPr>
      </p:pic>
      <p:pic>
        <p:nvPicPr>
          <p:cNvPr id="106" name="Picture Placeholder 105" descr="Shape&#10;&#10;Description automatically generated">
            <a:extLst>
              <a:ext uri="{FF2B5EF4-FFF2-40B4-BE49-F238E27FC236}">
                <a16:creationId xmlns:a16="http://schemas.microsoft.com/office/drawing/2014/main" id="{6FC53E4A-E7FF-431F-8D85-9423713866DF}"/>
              </a:ext>
            </a:extLst>
          </p:cNvPr>
          <p:cNvPicPr>
            <a:picLocks noGrp="1" noChangeAspect="1"/>
          </p:cNvPicPr>
          <p:nvPr>
            <p:ph type="pic" sz="quarter" idx="156"/>
          </p:nvPr>
        </p:nvPicPr>
        <p:blipFill rotWithShape="1">
          <a:blip r:embed="rId7">
            <a:extLst>
              <a:ext uri="{28A0092B-C50C-407E-A947-70E740481C1C}">
                <a14:useLocalDpi xmlns:a14="http://schemas.microsoft.com/office/drawing/2010/main" val="0"/>
              </a:ext>
            </a:extLst>
          </a:blip>
          <a:srcRect t="4049" b="10238"/>
          <a:stretch/>
        </p:blipFill>
        <p:spPr>
          <a:xfrm>
            <a:off x="30588554" y="13412946"/>
            <a:ext cx="1543838" cy="1312935"/>
          </a:xfrm>
          <a:ln>
            <a:noFill/>
          </a:ln>
        </p:spPr>
      </p:pic>
      <p:sp>
        <p:nvSpPr>
          <p:cNvPr id="65" name="Text Placeholder 12">
            <a:extLst>
              <a:ext uri="{FF2B5EF4-FFF2-40B4-BE49-F238E27FC236}">
                <a16:creationId xmlns:a16="http://schemas.microsoft.com/office/drawing/2014/main" id="{E7FCA410-18E0-4AEF-A360-DABCCF082520}"/>
              </a:ext>
            </a:extLst>
          </p:cNvPr>
          <p:cNvSpPr txBox="1">
            <a:spLocks/>
          </p:cNvSpPr>
          <p:nvPr/>
        </p:nvSpPr>
        <p:spPr>
          <a:xfrm>
            <a:off x="33207326" y="22752159"/>
            <a:ext cx="10156825" cy="176969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Establish the 5 different cell lines.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Co-culture the cell lines.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Correlate circuit output to cellular aging.</a:t>
            </a:r>
          </a:p>
        </p:txBody>
      </p:sp>
      <p:pic>
        <p:nvPicPr>
          <p:cNvPr id="49" name="Picture 48">
            <a:extLst>
              <a:ext uri="{FF2B5EF4-FFF2-40B4-BE49-F238E27FC236}">
                <a16:creationId xmlns:a16="http://schemas.microsoft.com/office/drawing/2014/main" id="{B39E91C6-8CE9-4EC9-9585-D015865DC7C8}"/>
              </a:ext>
            </a:extLst>
          </p:cNvPr>
          <p:cNvPicPr>
            <a:picLocks noChangeAspect="1"/>
          </p:cNvPicPr>
          <p:nvPr/>
        </p:nvPicPr>
        <p:blipFill rotWithShape="1">
          <a:blip r:embed="rId8"/>
          <a:srcRect t="14710"/>
          <a:stretch/>
        </p:blipFill>
        <p:spPr>
          <a:xfrm>
            <a:off x="837401" y="15066787"/>
            <a:ext cx="9591911" cy="7027597"/>
          </a:xfrm>
          <a:prstGeom prst="rect">
            <a:avLst/>
          </a:prstGeom>
        </p:spPr>
      </p:pic>
      <p:sp>
        <p:nvSpPr>
          <p:cNvPr id="52" name="TextBox 51">
            <a:extLst>
              <a:ext uri="{FF2B5EF4-FFF2-40B4-BE49-F238E27FC236}">
                <a16:creationId xmlns:a16="http://schemas.microsoft.com/office/drawing/2014/main" id="{52134964-B359-4315-A6ED-916B662323EF}"/>
              </a:ext>
            </a:extLst>
          </p:cNvPr>
          <p:cNvSpPr txBox="1"/>
          <p:nvPr/>
        </p:nvSpPr>
        <p:spPr>
          <a:xfrm>
            <a:off x="3247774" y="30128684"/>
            <a:ext cx="4778872" cy="707886"/>
          </a:xfrm>
          <a:prstGeom prst="rect">
            <a:avLst/>
          </a:prstGeom>
          <a:noFill/>
        </p:spPr>
        <p:txBody>
          <a:bodyPr wrap="none" rtlCol="0">
            <a:spAutoFit/>
          </a:bodyPr>
          <a:lstStyle/>
          <a:p>
            <a:pPr algn="ctr"/>
            <a:r>
              <a:rPr lang="en-US" sz="2000" b="1" dirty="0">
                <a:solidFill>
                  <a:srgbClr val="FF0000"/>
                </a:solidFill>
                <a:latin typeface="Arial" panose="020B0604020202020204" pitchFamily="34" charset="0"/>
                <a:cs typeface="Arial" panose="020B0604020202020204" pitchFamily="34" charset="0"/>
              </a:rPr>
              <a:t>Co-culture of 5 cell lines with varying </a:t>
            </a:r>
          </a:p>
          <a:p>
            <a:pPr algn="ctr"/>
            <a:r>
              <a:rPr lang="en-US" sz="2000" b="1" dirty="0">
                <a:solidFill>
                  <a:srgbClr val="FF0000"/>
                </a:solidFill>
                <a:latin typeface="Arial" panose="020B0604020202020204" pitchFamily="34" charset="0"/>
                <a:cs typeface="Arial" panose="020B0604020202020204" pitchFamily="34" charset="0"/>
              </a:rPr>
              <a:t>resistance to puromycin</a:t>
            </a:r>
          </a:p>
        </p:txBody>
      </p:sp>
      <p:pic>
        <p:nvPicPr>
          <p:cNvPr id="64" name="Picture 63">
            <a:extLst>
              <a:ext uri="{FF2B5EF4-FFF2-40B4-BE49-F238E27FC236}">
                <a16:creationId xmlns:a16="http://schemas.microsoft.com/office/drawing/2014/main" id="{744E0BE5-7EE1-40DD-BD76-4E2F0A4490CB}"/>
              </a:ext>
            </a:extLst>
          </p:cNvPr>
          <p:cNvPicPr>
            <a:picLocks noChangeAspect="1"/>
          </p:cNvPicPr>
          <p:nvPr/>
        </p:nvPicPr>
        <p:blipFill>
          <a:blip r:embed="rId9"/>
          <a:stretch>
            <a:fillRect/>
          </a:stretch>
        </p:blipFill>
        <p:spPr>
          <a:xfrm>
            <a:off x="13826916" y="22258481"/>
            <a:ext cx="2750208" cy="2750208"/>
          </a:xfrm>
          <a:prstGeom prst="rect">
            <a:avLst/>
          </a:prstGeom>
        </p:spPr>
      </p:pic>
      <p:pic>
        <p:nvPicPr>
          <p:cNvPr id="67" name="Picture 66">
            <a:extLst>
              <a:ext uri="{FF2B5EF4-FFF2-40B4-BE49-F238E27FC236}">
                <a16:creationId xmlns:a16="http://schemas.microsoft.com/office/drawing/2014/main" id="{B3F7496A-490A-48DB-94A9-A995CC6EDCEC}"/>
              </a:ext>
            </a:extLst>
          </p:cNvPr>
          <p:cNvPicPr>
            <a:picLocks noChangeAspect="1"/>
          </p:cNvPicPr>
          <p:nvPr/>
        </p:nvPicPr>
        <p:blipFill>
          <a:blip r:embed="rId10"/>
          <a:stretch>
            <a:fillRect/>
          </a:stretch>
        </p:blipFill>
        <p:spPr>
          <a:xfrm>
            <a:off x="16902818" y="22258481"/>
            <a:ext cx="2750208" cy="2750208"/>
          </a:xfrm>
          <a:prstGeom prst="rect">
            <a:avLst/>
          </a:prstGeom>
        </p:spPr>
      </p:pic>
      <p:pic>
        <p:nvPicPr>
          <p:cNvPr id="69" name="Picture 68">
            <a:extLst>
              <a:ext uri="{FF2B5EF4-FFF2-40B4-BE49-F238E27FC236}">
                <a16:creationId xmlns:a16="http://schemas.microsoft.com/office/drawing/2014/main" id="{A4A156BE-554D-4369-9C5F-47DA5B8CFDBC}"/>
              </a:ext>
            </a:extLst>
          </p:cNvPr>
          <p:cNvPicPr>
            <a:picLocks noChangeAspect="1"/>
          </p:cNvPicPr>
          <p:nvPr/>
        </p:nvPicPr>
        <p:blipFill>
          <a:blip r:embed="rId11"/>
          <a:stretch>
            <a:fillRect/>
          </a:stretch>
        </p:blipFill>
        <p:spPr>
          <a:xfrm>
            <a:off x="19978720" y="22258481"/>
            <a:ext cx="2750208" cy="2750208"/>
          </a:xfrm>
          <a:prstGeom prst="rect">
            <a:avLst/>
          </a:prstGeom>
        </p:spPr>
      </p:pic>
      <p:pic>
        <p:nvPicPr>
          <p:cNvPr id="71" name="Picture 70">
            <a:extLst>
              <a:ext uri="{FF2B5EF4-FFF2-40B4-BE49-F238E27FC236}">
                <a16:creationId xmlns:a16="http://schemas.microsoft.com/office/drawing/2014/main" id="{ADA449B8-56B6-4B87-8F13-C72AE9FF4CDD}"/>
              </a:ext>
            </a:extLst>
          </p:cNvPr>
          <p:cNvPicPr>
            <a:picLocks noChangeAspect="1"/>
          </p:cNvPicPr>
          <p:nvPr/>
        </p:nvPicPr>
        <p:blipFill>
          <a:blip r:embed="rId12"/>
          <a:stretch>
            <a:fillRect/>
          </a:stretch>
        </p:blipFill>
        <p:spPr>
          <a:xfrm>
            <a:off x="23054622" y="22258481"/>
            <a:ext cx="2750208" cy="2750208"/>
          </a:xfrm>
          <a:prstGeom prst="rect">
            <a:avLst/>
          </a:prstGeom>
        </p:spPr>
      </p:pic>
      <p:pic>
        <p:nvPicPr>
          <p:cNvPr id="73" name="Picture 72">
            <a:extLst>
              <a:ext uri="{FF2B5EF4-FFF2-40B4-BE49-F238E27FC236}">
                <a16:creationId xmlns:a16="http://schemas.microsoft.com/office/drawing/2014/main" id="{41C6346D-D5A5-4B3E-8D80-DA3FC7BEC8F6}"/>
              </a:ext>
            </a:extLst>
          </p:cNvPr>
          <p:cNvPicPr>
            <a:picLocks noChangeAspect="1"/>
          </p:cNvPicPr>
          <p:nvPr/>
        </p:nvPicPr>
        <p:blipFill>
          <a:blip r:embed="rId13"/>
          <a:stretch>
            <a:fillRect/>
          </a:stretch>
        </p:blipFill>
        <p:spPr>
          <a:xfrm>
            <a:off x="26130524" y="22258481"/>
            <a:ext cx="2750208" cy="2750208"/>
          </a:xfrm>
          <a:prstGeom prst="rect">
            <a:avLst/>
          </a:prstGeom>
        </p:spPr>
      </p:pic>
      <p:pic>
        <p:nvPicPr>
          <p:cNvPr id="75" name="Picture 74">
            <a:extLst>
              <a:ext uri="{FF2B5EF4-FFF2-40B4-BE49-F238E27FC236}">
                <a16:creationId xmlns:a16="http://schemas.microsoft.com/office/drawing/2014/main" id="{9A9560AF-551E-4C58-9BF5-59A6B2239468}"/>
              </a:ext>
            </a:extLst>
          </p:cNvPr>
          <p:cNvPicPr>
            <a:picLocks noChangeAspect="1"/>
          </p:cNvPicPr>
          <p:nvPr/>
        </p:nvPicPr>
        <p:blipFill>
          <a:blip r:embed="rId14"/>
          <a:stretch>
            <a:fillRect/>
          </a:stretch>
        </p:blipFill>
        <p:spPr>
          <a:xfrm>
            <a:off x="29206426" y="22258481"/>
            <a:ext cx="2750208" cy="2750208"/>
          </a:xfrm>
          <a:prstGeom prst="rect">
            <a:avLst/>
          </a:prstGeom>
        </p:spPr>
      </p:pic>
      <p:pic>
        <p:nvPicPr>
          <p:cNvPr id="77" name="Picture 76">
            <a:extLst>
              <a:ext uri="{FF2B5EF4-FFF2-40B4-BE49-F238E27FC236}">
                <a16:creationId xmlns:a16="http://schemas.microsoft.com/office/drawing/2014/main" id="{72D97974-EF68-40AB-B742-8D1CB426DC02}"/>
              </a:ext>
            </a:extLst>
          </p:cNvPr>
          <p:cNvPicPr>
            <a:picLocks noChangeAspect="1"/>
          </p:cNvPicPr>
          <p:nvPr/>
        </p:nvPicPr>
        <p:blipFill>
          <a:blip r:embed="rId15"/>
          <a:stretch>
            <a:fillRect/>
          </a:stretch>
        </p:blipFill>
        <p:spPr>
          <a:xfrm>
            <a:off x="13826916" y="25362013"/>
            <a:ext cx="2750208" cy="2750208"/>
          </a:xfrm>
          <a:prstGeom prst="rect">
            <a:avLst/>
          </a:prstGeom>
        </p:spPr>
      </p:pic>
      <p:pic>
        <p:nvPicPr>
          <p:cNvPr id="79" name="Picture 78">
            <a:extLst>
              <a:ext uri="{FF2B5EF4-FFF2-40B4-BE49-F238E27FC236}">
                <a16:creationId xmlns:a16="http://schemas.microsoft.com/office/drawing/2014/main" id="{A8CC64BE-FAB1-4A1D-A97A-2A22E018FFC5}"/>
              </a:ext>
            </a:extLst>
          </p:cNvPr>
          <p:cNvPicPr>
            <a:picLocks noChangeAspect="1"/>
          </p:cNvPicPr>
          <p:nvPr/>
        </p:nvPicPr>
        <p:blipFill>
          <a:blip r:embed="rId16"/>
          <a:stretch>
            <a:fillRect/>
          </a:stretch>
        </p:blipFill>
        <p:spPr>
          <a:xfrm>
            <a:off x="16902818" y="25362013"/>
            <a:ext cx="2750208" cy="2750208"/>
          </a:xfrm>
          <a:prstGeom prst="rect">
            <a:avLst/>
          </a:prstGeom>
        </p:spPr>
      </p:pic>
      <p:pic>
        <p:nvPicPr>
          <p:cNvPr id="81" name="Picture 80">
            <a:extLst>
              <a:ext uri="{FF2B5EF4-FFF2-40B4-BE49-F238E27FC236}">
                <a16:creationId xmlns:a16="http://schemas.microsoft.com/office/drawing/2014/main" id="{BD5A921C-AA6D-44DF-B920-0EE2A2B67A03}"/>
              </a:ext>
            </a:extLst>
          </p:cNvPr>
          <p:cNvPicPr>
            <a:picLocks noChangeAspect="1"/>
          </p:cNvPicPr>
          <p:nvPr/>
        </p:nvPicPr>
        <p:blipFill>
          <a:blip r:embed="rId17"/>
          <a:stretch>
            <a:fillRect/>
          </a:stretch>
        </p:blipFill>
        <p:spPr>
          <a:xfrm>
            <a:off x="19978720" y="25362013"/>
            <a:ext cx="2750208" cy="2750208"/>
          </a:xfrm>
          <a:prstGeom prst="rect">
            <a:avLst/>
          </a:prstGeom>
        </p:spPr>
      </p:pic>
      <p:pic>
        <p:nvPicPr>
          <p:cNvPr id="83" name="Picture 82">
            <a:extLst>
              <a:ext uri="{FF2B5EF4-FFF2-40B4-BE49-F238E27FC236}">
                <a16:creationId xmlns:a16="http://schemas.microsoft.com/office/drawing/2014/main" id="{6FE06E8B-E383-4ADE-B4C1-B9BD7471B7FC}"/>
              </a:ext>
            </a:extLst>
          </p:cNvPr>
          <p:cNvPicPr>
            <a:picLocks noChangeAspect="1"/>
          </p:cNvPicPr>
          <p:nvPr/>
        </p:nvPicPr>
        <p:blipFill>
          <a:blip r:embed="rId18"/>
          <a:stretch>
            <a:fillRect/>
          </a:stretch>
        </p:blipFill>
        <p:spPr>
          <a:xfrm>
            <a:off x="23054622" y="25362013"/>
            <a:ext cx="2750208" cy="2750208"/>
          </a:xfrm>
          <a:prstGeom prst="rect">
            <a:avLst/>
          </a:prstGeom>
        </p:spPr>
      </p:pic>
      <p:pic>
        <p:nvPicPr>
          <p:cNvPr id="87" name="Picture 86">
            <a:extLst>
              <a:ext uri="{FF2B5EF4-FFF2-40B4-BE49-F238E27FC236}">
                <a16:creationId xmlns:a16="http://schemas.microsoft.com/office/drawing/2014/main" id="{19E042F1-9412-4AA9-BBBF-420B2F4F9126}"/>
              </a:ext>
            </a:extLst>
          </p:cNvPr>
          <p:cNvPicPr>
            <a:picLocks noChangeAspect="1"/>
          </p:cNvPicPr>
          <p:nvPr/>
        </p:nvPicPr>
        <p:blipFill>
          <a:blip r:embed="rId19"/>
          <a:stretch>
            <a:fillRect/>
          </a:stretch>
        </p:blipFill>
        <p:spPr>
          <a:xfrm>
            <a:off x="26130524" y="25362013"/>
            <a:ext cx="2750208" cy="2750208"/>
          </a:xfrm>
          <a:prstGeom prst="rect">
            <a:avLst/>
          </a:prstGeom>
        </p:spPr>
      </p:pic>
      <p:pic>
        <p:nvPicPr>
          <p:cNvPr id="89" name="Picture 88">
            <a:extLst>
              <a:ext uri="{FF2B5EF4-FFF2-40B4-BE49-F238E27FC236}">
                <a16:creationId xmlns:a16="http://schemas.microsoft.com/office/drawing/2014/main" id="{B5BD8522-5423-4726-8053-56B00E8DE22A}"/>
              </a:ext>
            </a:extLst>
          </p:cNvPr>
          <p:cNvPicPr>
            <a:picLocks noChangeAspect="1"/>
          </p:cNvPicPr>
          <p:nvPr/>
        </p:nvPicPr>
        <p:blipFill>
          <a:blip r:embed="rId20"/>
          <a:stretch>
            <a:fillRect/>
          </a:stretch>
        </p:blipFill>
        <p:spPr>
          <a:xfrm>
            <a:off x="29206427" y="25362014"/>
            <a:ext cx="2750208" cy="2750208"/>
          </a:xfrm>
          <a:prstGeom prst="rect">
            <a:avLst/>
          </a:prstGeom>
        </p:spPr>
      </p:pic>
      <p:sp>
        <p:nvSpPr>
          <p:cNvPr id="90" name="Text Placeholder 12">
            <a:extLst>
              <a:ext uri="{FF2B5EF4-FFF2-40B4-BE49-F238E27FC236}">
                <a16:creationId xmlns:a16="http://schemas.microsoft.com/office/drawing/2014/main" id="{8CB4D29D-3F90-491E-8093-755068BC588F}"/>
              </a:ext>
            </a:extLst>
          </p:cNvPr>
          <p:cNvSpPr txBox="1">
            <a:spLocks/>
          </p:cNvSpPr>
          <p:nvPr/>
        </p:nvSpPr>
        <p:spPr>
          <a:xfrm>
            <a:off x="11252201" y="19702027"/>
            <a:ext cx="21421724" cy="176969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A growth simulation of the 5 co-cultured cell lines with varying promoter strengths over the course of 5 days can be seen above. </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The promoter strengths from strongest to weakest are as follows; CMV (red), EF1a (pink), SV40 (yellow), PGK (green), and </a:t>
            </a:r>
            <a:r>
              <a:rPr lang="en-US" dirty="0" err="1">
                <a:latin typeface="Arial" panose="020B0604020202020204" pitchFamily="34" charset="0"/>
                <a:cs typeface="Arial" panose="020B0604020202020204" pitchFamily="34" charset="0"/>
              </a:rPr>
              <a:t>UbC</a:t>
            </a:r>
            <a:r>
              <a:rPr lang="en-US" dirty="0">
                <a:latin typeface="Arial" panose="020B0604020202020204" pitchFamily="34" charset="0"/>
                <a:cs typeface="Arial" panose="020B0604020202020204" pitchFamily="34" charset="0"/>
              </a:rPr>
              <a:t> (violet)</a:t>
            </a:r>
            <a:r>
              <a:rPr lang="en-US" baseline="30000" dirty="0">
                <a:latin typeface="Arial" panose="020B0604020202020204" pitchFamily="34" charset="0"/>
                <a:cs typeface="Arial" panose="020B0604020202020204" pitchFamily="34" charset="0"/>
              </a:rPr>
              <a:t> [3]</a:t>
            </a:r>
            <a:r>
              <a:rPr lang="en-US"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A comparison of the co-cultured cell lines grown without and with the addition of puromycin (at Day 0)</a:t>
            </a:r>
            <a:r>
              <a:rPr lang="en-US" dirty="0">
                <a:solidFill>
                  <a:srgbClr val="00B0F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p:txBody>
      </p:sp>
      <p:sp>
        <p:nvSpPr>
          <p:cNvPr id="91" name="Arrow: Right 90">
            <a:extLst>
              <a:ext uri="{FF2B5EF4-FFF2-40B4-BE49-F238E27FC236}">
                <a16:creationId xmlns:a16="http://schemas.microsoft.com/office/drawing/2014/main" id="{1372B2DC-618C-4E02-A70E-11D9E9847C2A}"/>
              </a:ext>
            </a:extLst>
          </p:cNvPr>
          <p:cNvSpPr/>
          <p:nvPr/>
        </p:nvSpPr>
        <p:spPr>
          <a:xfrm>
            <a:off x="13826916" y="21223542"/>
            <a:ext cx="18129719" cy="941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12">
            <a:extLst>
              <a:ext uri="{FF2B5EF4-FFF2-40B4-BE49-F238E27FC236}">
                <a16:creationId xmlns:a16="http://schemas.microsoft.com/office/drawing/2014/main" id="{80DF9241-7726-4556-BD1B-C343052D1C7B}"/>
              </a:ext>
            </a:extLst>
          </p:cNvPr>
          <p:cNvSpPr txBox="1">
            <a:spLocks/>
          </p:cNvSpPr>
          <p:nvPr/>
        </p:nvSpPr>
        <p:spPr>
          <a:xfrm>
            <a:off x="14499510" y="21278365"/>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0 </a:t>
            </a:r>
          </a:p>
        </p:txBody>
      </p:sp>
      <p:sp>
        <p:nvSpPr>
          <p:cNvPr id="94" name="Text Placeholder 12">
            <a:extLst>
              <a:ext uri="{FF2B5EF4-FFF2-40B4-BE49-F238E27FC236}">
                <a16:creationId xmlns:a16="http://schemas.microsoft.com/office/drawing/2014/main" id="{FAD37601-B14E-45AC-B60F-2F8A30F7DF2E}"/>
              </a:ext>
            </a:extLst>
          </p:cNvPr>
          <p:cNvSpPr txBox="1">
            <a:spLocks/>
          </p:cNvSpPr>
          <p:nvPr/>
        </p:nvSpPr>
        <p:spPr>
          <a:xfrm>
            <a:off x="17582836" y="21278600"/>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1 </a:t>
            </a:r>
          </a:p>
        </p:txBody>
      </p:sp>
      <p:sp>
        <p:nvSpPr>
          <p:cNvPr id="95" name="Text Placeholder 12">
            <a:extLst>
              <a:ext uri="{FF2B5EF4-FFF2-40B4-BE49-F238E27FC236}">
                <a16:creationId xmlns:a16="http://schemas.microsoft.com/office/drawing/2014/main" id="{5AAD94F9-000E-475D-B522-A600AE728F84}"/>
              </a:ext>
            </a:extLst>
          </p:cNvPr>
          <p:cNvSpPr txBox="1">
            <a:spLocks/>
          </p:cNvSpPr>
          <p:nvPr/>
        </p:nvSpPr>
        <p:spPr>
          <a:xfrm>
            <a:off x="20651314" y="21278600"/>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2 </a:t>
            </a:r>
          </a:p>
        </p:txBody>
      </p:sp>
      <p:sp>
        <p:nvSpPr>
          <p:cNvPr id="96" name="Text Placeholder 12">
            <a:extLst>
              <a:ext uri="{FF2B5EF4-FFF2-40B4-BE49-F238E27FC236}">
                <a16:creationId xmlns:a16="http://schemas.microsoft.com/office/drawing/2014/main" id="{D6F43424-F7F5-46D4-A499-908EB0403F2D}"/>
              </a:ext>
            </a:extLst>
          </p:cNvPr>
          <p:cNvSpPr txBox="1">
            <a:spLocks/>
          </p:cNvSpPr>
          <p:nvPr/>
        </p:nvSpPr>
        <p:spPr>
          <a:xfrm>
            <a:off x="23732644" y="21278365"/>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3 </a:t>
            </a:r>
          </a:p>
        </p:txBody>
      </p:sp>
      <p:sp>
        <p:nvSpPr>
          <p:cNvPr id="97" name="Text Placeholder 12">
            <a:extLst>
              <a:ext uri="{FF2B5EF4-FFF2-40B4-BE49-F238E27FC236}">
                <a16:creationId xmlns:a16="http://schemas.microsoft.com/office/drawing/2014/main" id="{F984FA13-D8B0-47C1-B5C8-CF87E3E046DB}"/>
              </a:ext>
            </a:extLst>
          </p:cNvPr>
          <p:cNvSpPr txBox="1">
            <a:spLocks/>
          </p:cNvSpPr>
          <p:nvPr/>
        </p:nvSpPr>
        <p:spPr>
          <a:xfrm>
            <a:off x="26803118" y="21274099"/>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4 </a:t>
            </a:r>
          </a:p>
        </p:txBody>
      </p:sp>
      <p:sp>
        <p:nvSpPr>
          <p:cNvPr id="98" name="Text Placeholder 12">
            <a:extLst>
              <a:ext uri="{FF2B5EF4-FFF2-40B4-BE49-F238E27FC236}">
                <a16:creationId xmlns:a16="http://schemas.microsoft.com/office/drawing/2014/main" id="{29C23CD8-06CC-42C2-8AB1-CC09E41D843B}"/>
              </a:ext>
            </a:extLst>
          </p:cNvPr>
          <p:cNvSpPr txBox="1">
            <a:spLocks/>
          </p:cNvSpPr>
          <p:nvPr/>
        </p:nvSpPr>
        <p:spPr>
          <a:xfrm>
            <a:off x="29879020" y="21274100"/>
            <a:ext cx="1405019"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Day 5 </a:t>
            </a:r>
          </a:p>
        </p:txBody>
      </p:sp>
      <p:sp>
        <p:nvSpPr>
          <p:cNvPr id="101" name="Text Placeholder 12">
            <a:extLst>
              <a:ext uri="{FF2B5EF4-FFF2-40B4-BE49-F238E27FC236}">
                <a16:creationId xmlns:a16="http://schemas.microsoft.com/office/drawing/2014/main" id="{F7FE63A5-A6D4-4469-89E0-B38D94BAED5A}"/>
              </a:ext>
            </a:extLst>
          </p:cNvPr>
          <p:cNvSpPr txBox="1">
            <a:spLocks/>
          </p:cNvSpPr>
          <p:nvPr/>
        </p:nvSpPr>
        <p:spPr>
          <a:xfrm>
            <a:off x="11252201" y="22821486"/>
            <a:ext cx="2574716"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No Puromycin Added</a:t>
            </a:r>
            <a:endParaRPr lang="en-US" dirty="0">
              <a:latin typeface="Arial" panose="020B0604020202020204" pitchFamily="34" charset="0"/>
              <a:cs typeface="Arial" panose="020B0604020202020204" pitchFamily="34" charset="0"/>
            </a:endParaRPr>
          </a:p>
        </p:txBody>
      </p:sp>
      <p:sp>
        <p:nvSpPr>
          <p:cNvPr id="102" name="Text Placeholder 12">
            <a:extLst>
              <a:ext uri="{FF2B5EF4-FFF2-40B4-BE49-F238E27FC236}">
                <a16:creationId xmlns:a16="http://schemas.microsoft.com/office/drawing/2014/main" id="{CB5E70E8-2A04-4F20-A07B-F2C65FEA3393}"/>
              </a:ext>
            </a:extLst>
          </p:cNvPr>
          <p:cNvSpPr txBox="1">
            <a:spLocks/>
          </p:cNvSpPr>
          <p:nvPr/>
        </p:nvSpPr>
        <p:spPr>
          <a:xfrm>
            <a:off x="11252201" y="26082720"/>
            <a:ext cx="2574716" cy="130802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Puromycin</a:t>
            </a:r>
          </a:p>
          <a:p>
            <a:pPr algn="ctr"/>
            <a:r>
              <a:rPr lang="en-US" b="1" dirty="0">
                <a:latin typeface="Arial" panose="020B0604020202020204" pitchFamily="34" charset="0"/>
                <a:cs typeface="Arial" panose="020B0604020202020204" pitchFamily="34" charset="0"/>
              </a:rPr>
              <a:t>Added</a:t>
            </a:r>
            <a:endParaRPr lang="en-US" dirty="0">
              <a:latin typeface="Arial" panose="020B0604020202020204" pitchFamily="34" charset="0"/>
              <a:cs typeface="Arial" panose="020B0604020202020204" pitchFamily="34" charset="0"/>
            </a:endParaRPr>
          </a:p>
        </p:txBody>
      </p:sp>
      <p:sp>
        <p:nvSpPr>
          <p:cNvPr id="103" name="Text Placeholder 12">
            <a:extLst>
              <a:ext uri="{FF2B5EF4-FFF2-40B4-BE49-F238E27FC236}">
                <a16:creationId xmlns:a16="http://schemas.microsoft.com/office/drawing/2014/main" id="{8AAB705E-69B8-45D5-9F6A-9B2AC947EC5D}"/>
              </a:ext>
            </a:extLst>
          </p:cNvPr>
          <p:cNvSpPr txBox="1">
            <a:spLocks/>
          </p:cNvSpPr>
          <p:nvPr/>
        </p:nvSpPr>
        <p:spPr>
          <a:xfrm>
            <a:off x="16173372" y="25102268"/>
            <a:ext cx="604356"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b="1" dirty="0">
                <a:solidFill>
                  <a:srgbClr val="00B0F0"/>
                </a:solidFill>
                <a:latin typeface="Arial" panose="020B0604020202020204" pitchFamily="34" charset="0"/>
                <a:cs typeface="Arial" panose="020B0604020202020204" pitchFamily="34" charset="0"/>
              </a:rPr>
              <a:t>*</a:t>
            </a:r>
          </a:p>
        </p:txBody>
      </p:sp>
      <p:pic>
        <p:nvPicPr>
          <p:cNvPr id="70" name="Picture Placeholder 69" descr="A picture containing ax&#10;&#10;Description automatically generated">
            <a:extLst>
              <a:ext uri="{FF2B5EF4-FFF2-40B4-BE49-F238E27FC236}">
                <a16:creationId xmlns:a16="http://schemas.microsoft.com/office/drawing/2014/main" id="{1E5DE0FF-C515-4A54-A176-80516877D8A0}"/>
              </a:ext>
            </a:extLst>
          </p:cNvPr>
          <p:cNvPicPr>
            <a:picLocks noGrp="1" noChangeAspect="1"/>
          </p:cNvPicPr>
          <p:nvPr>
            <p:ph type="pic" sz="quarter" idx="135"/>
          </p:nvPr>
        </p:nvPicPr>
        <p:blipFill rotWithShape="1">
          <a:blip r:embed="rId4">
            <a:extLst>
              <a:ext uri="{28A0092B-C50C-407E-A947-70E740481C1C}">
                <a14:useLocalDpi xmlns:a14="http://schemas.microsoft.com/office/drawing/2010/main" val="0"/>
              </a:ext>
            </a:extLst>
          </a:blip>
          <a:srcRect t="2119" b="8004"/>
          <a:stretch/>
        </p:blipFill>
        <p:spPr>
          <a:xfrm>
            <a:off x="22973690" y="15235610"/>
            <a:ext cx="1481885" cy="1321433"/>
          </a:xfrm>
          <a:ln>
            <a:noFill/>
          </a:ln>
        </p:spPr>
      </p:pic>
      <p:pic>
        <p:nvPicPr>
          <p:cNvPr id="93" name="Picture Placeholder 69" descr="A picture containing ax&#10;&#10;Description automatically generated">
            <a:extLst>
              <a:ext uri="{FF2B5EF4-FFF2-40B4-BE49-F238E27FC236}">
                <a16:creationId xmlns:a16="http://schemas.microsoft.com/office/drawing/2014/main" id="{1FC5C510-35BB-448A-A963-716EBC0E5DBC}"/>
              </a:ext>
            </a:extLst>
          </p:cNvPr>
          <p:cNvPicPr>
            <a:picLocks noChangeAspect="1"/>
          </p:cNvPicPr>
          <p:nvPr/>
        </p:nvPicPr>
        <p:blipFill rotWithShape="1">
          <a:blip r:embed="rId4">
            <a:extLst>
              <a:ext uri="{28A0092B-C50C-407E-A947-70E740481C1C}">
                <a14:useLocalDpi xmlns:a14="http://schemas.microsoft.com/office/drawing/2010/main" val="0"/>
              </a:ext>
            </a:extLst>
          </a:blip>
          <a:srcRect t="2119" b="8004"/>
          <a:stretch/>
        </p:blipFill>
        <p:spPr>
          <a:xfrm>
            <a:off x="21537454" y="13438628"/>
            <a:ext cx="1529798" cy="1364159"/>
          </a:xfrm>
          <a:prstGeom prst="rect">
            <a:avLst/>
          </a:prstGeom>
          <a:solidFill>
            <a:schemeClr val="bg2"/>
          </a:solidFill>
          <a:ln>
            <a:noFill/>
          </a:ln>
          <a:effectLst/>
        </p:spPr>
      </p:pic>
      <p:pic>
        <p:nvPicPr>
          <p:cNvPr id="99" name="Picture Placeholder 69" descr="A picture containing ax&#10;&#10;Description automatically generated">
            <a:extLst>
              <a:ext uri="{FF2B5EF4-FFF2-40B4-BE49-F238E27FC236}">
                <a16:creationId xmlns:a16="http://schemas.microsoft.com/office/drawing/2014/main" id="{21D28ECA-2BCD-4312-A4FA-8C64F1F2223B}"/>
              </a:ext>
            </a:extLst>
          </p:cNvPr>
          <p:cNvPicPr>
            <a:picLocks noChangeAspect="1"/>
          </p:cNvPicPr>
          <p:nvPr/>
        </p:nvPicPr>
        <p:blipFill rotWithShape="1">
          <a:blip r:embed="rId4">
            <a:extLst>
              <a:ext uri="{28A0092B-C50C-407E-A947-70E740481C1C}">
                <a14:useLocalDpi xmlns:a14="http://schemas.microsoft.com/office/drawing/2010/main" val="0"/>
              </a:ext>
            </a:extLst>
          </a:blip>
          <a:srcRect t="2119" b="8004"/>
          <a:stretch/>
        </p:blipFill>
        <p:spPr>
          <a:xfrm>
            <a:off x="22996813" y="13854280"/>
            <a:ext cx="1529798" cy="1364159"/>
          </a:xfrm>
          <a:prstGeom prst="rect">
            <a:avLst/>
          </a:prstGeom>
          <a:solidFill>
            <a:schemeClr val="bg2"/>
          </a:solidFill>
          <a:ln>
            <a:noFill/>
          </a:ln>
          <a:effectLst/>
        </p:spPr>
      </p:pic>
      <p:pic>
        <p:nvPicPr>
          <p:cNvPr id="104" name="Picture Placeholder 69" descr="A picture containing ax&#10;&#10;Description automatically generated">
            <a:extLst>
              <a:ext uri="{FF2B5EF4-FFF2-40B4-BE49-F238E27FC236}">
                <a16:creationId xmlns:a16="http://schemas.microsoft.com/office/drawing/2014/main" id="{F9072452-51A9-493F-B304-A6AD4F4A120C}"/>
              </a:ext>
            </a:extLst>
          </p:cNvPr>
          <p:cNvPicPr>
            <a:picLocks noChangeAspect="1"/>
          </p:cNvPicPr>
          <p:nvPr/>
        </p:nvPicPr>
        <p:blipFill rotWithShape="1">
          <a:blip r:embed="rId4">
            <a:extLst>
              <a:ext uri="{28A0092B-C50C-407E-A947-70E740481C1C}">
                <a14:useLocalDpi xmlns:a14="http://schemas.microsoft.com/office/drawing/2010/main" val="0"/>
              </a:ext>
            </a:extLst>
          </a:blip>
          <a:srcRect t="2119" b="8004"/>
          <a:stretch/>
        </p:blipFill>
        <p:spPr>
          <a:xfrm>
            <a:off x="21516178" y="14869698"/>
            <a:ext cx="1472355" cy="1312935"/>
          </a:xfrm>
          <a:prstGeom prst="rect">
            <a:avLst/>
          </a:prstGeom>
          <a:solidFill>
            <a:schemeClr val="bg2"/>
          </a:solidFill>
          <a:ln>
            <a:noFill/>
          </a:ln>
          <a:effectLst/>
        </p:spPr>
      </p:pic>
      <p:pic>
        <p:nvPicPr>
          <p:cNvPr id="88" name="Picture Placeholder 87" descr="Shape&#10;&#10;Description automatically generated with medium confidence">
            <a:extLst>
              <a:ext uri="{FF2B5EF4-FFF2-40B4-BE49-F238E27FC236}">
                <a16:creationId xmlns:a16="http://schemas.microsoft.com/office/drawing/2014/main" id="{C67791A3-36A0-40C0-A3B8-F7AAB73EFF10}"/>
              </a:ext>
            </a:extLst>
          </p:cNvPr>
          <p:cNvPicPr>
            <a:picLocks noGrp="1" noChangeAspect="1"/>
          </p:cNvPicPr>
          <p:nvPr>
            <p:ph type="pic" sz="quarter" idx="152"/>
          </p:nvPr>
        </p:nvPicPr>
        <p:blipFill rotWithShape="1">
          <a:blip r:embed="rId21">
            <a:extLst>
              <a:ext uri="{28A0092B-C50C-407E-A947-70E740481C1C}">
                <a14:useLocalDpi xmlns:a14="http://schemas.microsoft.com/office/drawing/2010/main" val="0"/>
              </a:ext>
            </a:extLst>
          </a:blip>
          <a:srcRect t="5242" b="9044"/>
          <a:stretch/>
        </p:blipFill>
        <p:spPr>
          <a:xfrm>
            <a:off x="29050476" y="13626376"/>
            <a:ext cx="1604071" cy="1364159"/>
          </a:xfrm>
          <a:ln>
            <a:noFill/>
          </a:ln>
        </p:spPr>
      </p:pic>
      <p:pic>
        <p:nvPicPr>
          <p:cNvPr id="118" name="Picture Placeholder 117" descr="Chart, diagram, radar chart&#10;&#10;Description automatically generated">
            <a:extLst>
              <a:ext uri="{FF2B5EF4-FFF2-40B4-BE49-F238E27FC236}">
                <a16:creationId xmlns:a16="http://schemas.microsoft.com/office/drawing/2014/main" id="{2A88EE51-D489-47E2-9051-4B91688ECE10}"/>
              </a:ext>
            </a:extLst>
          </p:cNvPr>
          <p:cNvPicPr>
            <a:picLocks noGrp="1" noChangeAspect="1"/>
          </p:cNvPicPr>
          <p:nvPr>
            <p:ph type="pic" sz="quarter" idx="154"/>
          </p:nvPr>
        </p:nvPicPr>
        <p:blipFill rotWithShape="1">
          <a:blip r:embed="rId22">
            <a:extLst>
              <a:ext uri="{28A0092B-C50C-407E-A947-70E740481C1C}">
                <a14:useLocalDpi xmlns:a14="http://schemas.microsoft.com/office/drawing/2010/main" val="0"/>
              </a:ext>
            </a:extLst>
          </a:blip>
          <a:srcRect l="17114" r="780"/>
          <a:stretch/>
        </p:blipFill>
        <p:spPr>
          <a:xfrm>
            <a:off x="11370505" y="12781841"/>
            <a:ext cx="7537371" cy="5847732"/>
          </a:xfrm>
          <a:ln>
            <a:noFill/>
          </a:ln>
        </p:spPr>
      </p:pic>
      <p:sp>
        <p:nvSpPr>
          <p:cNvPr id="135" name="Arrow: Right 134">
            <a:extLst>
              <a:ext uri="{FF2B5EF4-FFF2-40B4-BE49-F238E27FC236}">
                <a16:creationId xmlns:a16="http://schemas.microsoft.com/office/drawing/2014/main" id="{671D02A3-B624-4633-A332-70D68860DDD2}"/>
              </a:ext>
            </a:extLst>
          </p:cNvPr>
          <p:cNvSpPr/>
          <p:nvPr/>
        </p:nvSpPr>
        <p:spPr>
          <a:xfrm>
            <a:off x="19243544" y="15230160"/>
            <a:ext cx="1936966" cy="404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Placeholder 14">
            <a:extLst>
              <a:ext uri="{FF2B5EF4-FFF2-40B4-BE49-F238E27FC236}">
                <a16:creationId xmlns:a16="http://schemas.microsoft.com/office/drawing/2014/main" id="{E63D2F1C-B75B-4EAC-BF95-BED768F3D23F}"/>
              </a:ext>
            </a:extLst>
          </p:cNvPr>
          <p:cNvSpPr txBox="1">
            <a:spLocks/>
          </p:cNvSpPr>
          <p:nvPr/>
        </p:nvSpPr>
        <p:spPr>
          <a:xfrm>
            <a:off x="18302626" y="14028885"/>
            <a:ext cx="3802200"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Integrate with CRISPR/Cas9</a:t>
            </a:r>
          </a:p>
        </p:txBody>
      </p:sp>
      <p:sp>
        <p:nvSpPr>
          <p:cNvPr id="138" name="Text Placeholder 14">
            <a:extLst>
              <a:ext uri="{FF2B5EF4-FFF2-40B4-BE49-F238E27FC236}">
                <a16:creationId xmlns:a16="http://schemas.microsoft.com/office/drawing/2014/main" id="{362EC23D-0C80-4AD6-B5B9-CEA75FB81216}"/>
              </a:ext>
            </a:extLst>
          </p:cNvPr>
          <p:cNvSpPr txBox="1">
            <a:spLocks/>
          </p:cNvSpPr>
          <p:nvPr/>
        </p:nvSpPr>
        <p:spPr>
          <a:xfrm>
            <a:off x="21813532" y="16713621"/>
            <a:ext cx="380220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HEK293 Cells</a:t>
            </a:r>
          </a:p>
        </p:txBody>
      </p:sp>
      <p:sp>
        <p:nvSpPr>
          <p:cNvPr id="139" name="Text Placeholder 14">
            <a:extLst>
              <a:ext uri="{FF2B5EF4-FFF2-40B4-BE49-F238E27FC236}">
                <a16:creationId xmlns:a16="http://schemas.microsoft.com/office/drawing/2014/main" id="{61BF09AF-08BA-43D7-BECA-F522DCF2E81C}"/>
              </a:ext>
            </a:extLst>
          </p:cNvPr>
          <p:cNvSpPr txBox="1">
            <a:spLocks/>
          </p:cNvSpPr>
          <p:nvPr/>
        </p:nvSpPr>
        <p:spPr>
          <a:xfrm>
            <a:off x="27778437" y="16689116"/>
            <a:ext cx="3802200"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Integrated HEK293 Cells</a:t>
            </a:r>
          </a:p>
        </p:txBody>
      </p:sp>
      <p:sp>
        <p:nvSpPr>
          <p:cNvPr id="6" name="Picture Placeholder 5">
            <a:extLst>
              <a:ext uri="{FF2B5EF4-FFF2-40B4-BE49-F238E27FC236}">
                <a16:creationId xmlns:a16="http://schemas.microsoft.com/office/drawing/2014/main" id="{B8C5648D-C7BE-4386-85AF-98877679C11F}"/>
              </a:ext>
            </a:extLst>
          </p:cNvPr>
          <p:cNvSpPr>
            <a:spLocks noGrp="1"/>
          </p:cNvSpPr>
          <p:nvPr>
            <p:ph type="pic" sz="quarter" idx="157"/>
          </p:nvPr>
        </p:nvSpPr>
        <p:spPr/>
      </p:sp>
      <p:pic>
        <p:nvPicPr>
          <p:cNvPr id="50" name="Picture 49">
            <a:extLst>
              <a:ext uri="{FF2B5EF4-FFF2-40B4-BE49-F238E27FC236}">
                <a16:creationId xmlns:a16="http://schemas.microsoft.com/office/drawing/2014/main" id="{ABF82CB6-3878-44E7-833A-DBB8197AE236}"/>
              </a:ext>
            </a:extLst>
          </p:cNvPr>
          <p:cNvPicPr>
            <a:picLocks noChangeAspect="1"/>
          </p:cNvPicPr>
          <p:nvPr/>
        </p:nvPicPr>
        <p:blipFill rotWithShape="1">
          <a:blip r:embed="rId23"/>
          <a:srcRect l="10277" t="5231" r="4792"/>
          <a:stretch/>
        </p:blipFill>
        <p:spPr>
          <a:xfrm>
            <a:off x="2348136" y="23451355"/>
            <a:ext cx="6570439" cy="6677329"/>
          </a:xfrm>
          <a:prstGeom prst="rect">
            <a:avLst/>
          </a:prstGeom>
        </p:spPr>
      </p:pic>
      <p:sp>
        <p:nvSpPr>
          <p:cNvPr id="105" name="Text Placeholder 11">
            <a:extLst>
              <a:ext uri="{FF2B5EF4-FFF2-40B4-BE49-F238E27FC236}">
                <a16:creationId xmlns:a16="http://schemas.microsoft.com/office/drawing/2014/main" id="{EA1F2B8A-8475-4061-BACF-38FC49CB7975}"/>
              </a:ext>
            </a:extLst>
          </p:cNvPr>
          <p:cNvSpPr txBox="1">
            <a:spLocks/>
          </p:cNvSpPr>
          <p:nvPr/>
        </p:nvSpPr>
        <p:spPr>
          <a:xfrm>
            <a:off x="33207326" y="5242391"/>
            <a:ext cx="10201275" cy="754045"/>
          </a:xfrm>
          <a:prstGeom prst="rect">
            <a:avLst/>
          </a:prstGeom>
          <a:solidFill>
            <a:schemeClr val="tx1">
              <a:lumMod val="65000"/>
              <a:lumOff val="35000"/>
            </a:schemeClr>
          </a:solidFill>
        </p:spPr>
        <p:txBody>
          <a:bodyPr wrap="square"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3700" b="1" kern="1200" baseline="0">
                <a:solidFill>
                  <a:schemeClr val="bg2"/>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Supplementary Information</a:t>
            </a:r>
          </a:p>
        </p:txBody>
      </p:sp>
      <p:sp>
        <p:nvSpPr>
          <p:cNvPr id="84" name="Text Placeholder 7">
            <a:extLst>
              <a:ext uri="{FF2B5EF4-FFF2-40B4-BE49-F238E27FC236}">
                <a16:creationId xmlns:a16="http://schemas.microsoft.com/office/drawing/2014/main" id="{E2F5C98F-888F-4D0F-800F-FFE49C1BA259}"/>
              </a:ext>
            </a:extLst>
          </p:cNvPr>
          <p:cNvSpPr txBox="1">
            <a:spLocks/>
          </p:cNvSpPr>
          <p:nvPr/>
        </p:nvSpPr>
        <p:spPr>
          <a:xfrm>
            <a:off x="11234738" y="7527873"/>
            <a:ext cx="10578794" cy="5309123"/>
          </a:xfrm>
          <a:prstGeom prst="rect">
            <a:avLst/>
          </a:prstGeom>
        </p:spPr>
        <p:txBody>
          <a:bodyPr wrap="square" lIns="228589" tIns="228589" rIns="228589" bIns="228589" numCol="1">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Steps:</a:t>
            </a:r>
          </a:p>
          <a:p>
            <a:pPr marL="457200" indent="-457200" algn="just">
              <a:buFont typeface="Arial" pitchFamily="34" charset="0"/>
              <a:buAutoNum type="arabicPeriod"/>
            </a:pPr>
            <a:r>
              <a:rPr lang="en-US" dirty="0">
                <a:latin typeface="Arial" panose="020B0604020202020204" pitchFamily="34" charset="0"/>
                <a:cs typeface="Arial" panose="020B0604020202020204" pitchFamily="34" charset="0"/>
              </a:rPr>
              <a:t>Replace gene of interest [“enzyme1” – “enzyme2” – puro – T2A – mKate2].</a:t>
            </a:r>
          </a:p>
          <a:p>
            <a:pPr marL="457200" indent="-457200" algn="just">
              <a:buFont typeface="Arial" pitchFamily="34" charset="0"/>
              <a:buAutoNum type="arabicPeriod"/>
            </a:pPr>
            <a:r>
              <a:rPr lang="en-US" dirty="0">
                <a:latin typeface="Arial" panose="020B0604020202020204" pitchFamily="34" charset="0"/>
                <a:cs typeface="Arial" panose="020B0604020202020204" pitchFamily="34" charset="0"/>
              </a:rPr>
              <a:t>Remove segment from D11 with </a:t>
            </a:r>
            <a:r>
              <a:rPr lang="en-US" dirty="0" err="1">
                <a:latin typeface="Arial" panose="020B0604020202020204" pitchFamily="34" charset="0"/>
                <a:cs typeface="Arial" panose="020B0604020202020204" pitchFamily="34" charset="0"/>
              </a:rPr>
              <a:t>AsiSI</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SalI</a:t>
            </a:r>
            <a:r>
              <a:rPr lang="en-US" dirty="0">
                <a:latin typeface="Arial" panose="020B0604020202020204" pitchFamily="34" charset="0"/>
                <a:cs typeface="Arial" panose="020B0604020202020204" pitchFamily="34" charset="0"/>
              </a:rPr>
              <a:t> digestion.</a:t>
            </a:r>
          </a:p>
          <a:p>
            <a:pPr marL="457200" indent="-457200" algn="just">
              <a:buFont typeface="Arial" pitchFamily="34" charset="0"/>
              <a:buAutoNum type="arabicPeriod"/>
            </a:pPr>
            <a:r>
              <a:rPr lang="en-US" dirty="0">
                <a:latin typeface="Arial" panose="020B0604020202020204" pitchFamily="34" charset="0"/>
                <a:cs typeface="Arial" panose="020B0604020202020204" pitchFamily="34" charset="0"/>
              </a:rPr>
              <a:t>Obtain insert:</a:t>
            </a:r>
          </a:p>
          <a:p>
            <a:pPr marL="1943025" lvl="1" indent="-457200" algn="just">
              <a:buFont typeface="+mj-lt"/>
              <a:buAutoNum type="alphaLcPeriod"/>
            </a:pPr>
            <a:r>
              <a:rPr lang="en-US" dirty="0">
                <a:latin typeface="Arial" panose="020B0604020202020204" pitchFamily="34" charset="0"/>
                <a:cs typeface="Arial" panose="020B0604020202020204" pitchFamily="34" charset="0"/>
              </a:rPr>
              <a:t>From FCD 115 template</a:t>
            </a:r>
          </a:p>
          <a:p>
            <a:pPr marL="1943025" lvl="1" indent="-457200" algn="just">
              <a:buFont typeface="+mj-lt"/>
              <a:buAutoNum type="alphaLcPeriod"/>
            </a:pPr>
            <a:r>
              <a:rPr lang="en-US" dirty="0">
                <a:latin typeface="Arial" panose="020B0604020202020204" pitchFamily="34" charset="0"/>
                <a:cs typeface="Arial" panose="020B0604020202020204" pitchFamily="34" charset="0"/>
              </a:rPr>
              <a:t>Add enzyme sites “enzyme1” – “enzyme2” using PCR primer overhang</a:t>
            </a:r>
          </a:p>
          <a:p>
            <a:pPr marL="2571647" lvl="2" indent="-514350" algn="just">
              <a:buFont typeface="+mj-lt"/>
              <a:buAutoNum type="romanLcPeriod"/>
            </a:pPr>
            <a:r>
              <a:rPr lang="en-US" dirty="0">
                <a:latin typeface="Arial" panose="020B0604020202020204" pitchFamily="34" charset="0"/>
                <a:cs typeface="Arial" panose="020B0604020202020204" pitchFamily="34" charset="0"/>
              </a:rPr>
              <a:t>5’ overhang </a:t>
            </a:r>
            <a:r>
              <a:rPr lang="en-US" dirty="0" err="1">
                <a:latin typeface="Arial" panose="020B0604020202020204" pitchFamily="34" charset="0"/>
                <a:cs typeface="Arial" panose="020B0604020202020204" pitchFamily="34" charset="0"/>
              </a:rPr>
              <a:t>AsiSI</a:t>
            </a:r>
            <a:endParaRPr lang="en-US" dirty="0">
              <a:latin typeface="Arial" panose="020B0604020202020204" pitchFamily="34" charset="0"/>
              <a:cs typeface="Arial" panose="020B0604020202020204" pitchFamily="34" charset="0"/>
            </a:endParaRPr>
          </a:p>
          <a:p>
            <a:pPr marL="2571647" lvl="2" indent="-514350" algn="just">
              <a:buFont typeface="+mj-lt"/>
              <a:buAutoNum type="romanLcPeriod"/>
            </a:pPr>
            <a:r>
              <a:rPr lang="en-US" dirty="0">
                <a:latin typeface="Arial" panose="020B0604020202020204" pitchFamily="34" charset="0"/>
                <a:cs typeface="Arial" panose="020B0604020202020204" pitchFamily="34" charset="0"/>
              </a:rPr>
              <a:t>3’ overhang </a:t>
            </a:r>
            <a:r>
              <a:rPr lang="en-US" dirty="0" err="1">
                <a:latin typeface="Arial" panose="020B0604020202020204" pitchFamily="34" charset="0"/>
                <a:cs typeface="Arial" panose="020B0604020202020204" pitchFamily="34" charset="0"/>
              </a:rPr>
              <a:t>SalI</a:t>
            </a:r>
            <a:endParaRPr lang="en-US" dirty="0">
              <a:latin typeface="Arial" panose="020B0604020202020204" pitchFamily="34" charset="0"/>
              <a:cs typeface="Arial" panose="020B0604020202020204" pitchFamily="34" charset="0"/>
            </a:endParaRPr>
          </a:p>
          <a:p>
            <a:pPr marL="2000175" lvl="1" indent="-514350" algn="just">
              <a:buFont typeface="+mj-lt"/>
              <a:buAutoNum type="alphaLcPeriod"/>
            </a:pPr>
            <a:r>
              <a:rPr lang="en-US" dirty="0">
                <a:latin typeface="Arial" panose="020B0604020202020204" pitchFamily="34" charset="0"/>
                <a:cs typeface="Arial" panose="020B0604020202020204" pitchFamily="34" charset="0"/>
              </a:rPr>
              <a:t>PCR and Gel Purify</a:t>
            </a:r>
          </a:p>
        </p:txBody>
      </p:sp>
      <p:sp>
        <p:nvSpPr>
          <p:cNvPr id="86" name="Arrow: Right 85">
            <a:extLst>
              <a:ext uri="{FF2B5EF4-FFF2-40B4-BE49-F238E27FC236}">
                <a16:creationId xmlns:a16="http://schemas.microsoft.com/office/drawing/2014/main" id="{104A5539-2B0F-4EC4-85EC-7C005FE33B3B}"/>
              </a:ext>
            </a:extLst>
          </p:cNvPr>
          <p:cNvSpPr/>
          <p:nvPr/>
        </p:nvSpPr>
        <p:spPr>
          <a:xfrm>
            <a:off x="26119587" y="15221264"/>
            <a:ext cx="1292075" cy="445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 Placeholder 7">
            <a:extLst>
              <a:ext uri="{FF2B5EF4-FFF2-40B4-BE49-F238E27FC236}">
                <a16:creationId xmlns:a16="http://schemas.microsoft.com/office/drawing/2014/main" id="{C9D26510-B675-462C-9B0A-943E4F97FAC1}"/>
              </a:ext>
            </a:extLst>
          </p:cNvPr>
          <p:cNvSpPr txBox="1">
            <a:spLocks/>
          </p:cNvSpPr>
          <p:nvPr/>
        </p:nvSpPr>
        <p:spPr>
          <a:xfrm>
            <a:off x="21813532" y="7971804"/>
            <a:ext cx="10860393" cy="4462738"/>
          </a:xfrm>
          <a:prstGeom prst="rect">
            <a:avLst/>
          </a:prstGeom>
        </p:spPr>
        <p:txBody>
          <a:bodyPr wrap="square" lIns="228589" tIns="228589" rIns="228589" bIns="228589" numCol="1">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14350" indent="-514350">
              <a:buFont typeface="+mj-lt"/>
              <a:buAutoNum type="arabicPeriod" startAt="4"/>
            </a:pPr>
            <a:r>
              <a:rPr lang="en-US" dirty="0">
                <a:latin typeface="Arial" panose="020B0604020202020204" pitchFamily="34" charset="0"/>
                <a:cs typeface="Arial" panose="020B0604020202020204" pitchFamily="34" charset="0"/>
              </a:rPr>
              <a:t>Ligate insert with homologous arms of D11 segment.</a:t>
            </a:r>
          </a:p>
          <a:p>
            <a:pPr marL="514350" indent="-514350">
              <a:buFont typeface="+mj-lt"/>
              <a:buAutoNum type="arabicPeriod" startAt="4"/>
            </a:pPr>
            <a:r>
              <a:rPr lang="en-US" dirty="0">
                <a:latin typeface="Arial" panose="020B0604020202020204" pitchFamily="34" charset="0"/>
                <a:cs typeface="Arial" panose="020B0604020202020204" pitchFamily="34" charset="0"/>
              </a:rPr>
              <a:t>Transform NEB 5-alpha Competent E. coli cells.</a:t>
            </a:r>
          </a:p>
          <a:p>
            <a:pPr marL="514350" indent="-514350">
              <a:buFont typeface="+mj-lt"/>
              <a:buAutoNum type="arabicPeriod" startAt="4"/>
            </a:pPr>
            <a:r>
              <a:rPr lang="en-US" dirty="0">
                <a:latin typeface="Arial" panose="020B0604020202020204" pitchFamily="34" charset="0"/>
                <a:cs typeface="Arial" panose="020B0604020202020204" pitchFamily="34" charset="0"/>
              </a:rPr>
              <a:t>Inoculate and Mini-Prep; No Promoter template.</a:t>
            </a:r>
          </a:p>
          <a:p>
            <a:pPr marL="514350" indent="-514350">
              <a:buFont typeface="+mj-lt"/>
              <a:buAutoNum type="arabicPeriod" startAt="4"/>
            </a:pPr>
            <a:r>
              <a:rPr lang="en-US" dirty="0">
                <a:latin typeface="Arial" panose="020B0604020202020204" pitchFamily="34" charset="0"/>
                <a:cs typeface="Arial" panose="020B0604020202020204" pitchFamily="34" charset="0"/>
              </a:rPr>
              <a:t>Digest No Promoter template with </a:t>
            </a:r>
            <a:r>
              <a:rPr lang="en-US" dirty="0" err="1">
                <a:latin typeface="Arial" panose="020B0604020202020204" pitchFamily="34" charset="0"/>
                <a:cs typeface="Arial" panose="020B0604020202020204" pitchFamily="34" charset="0"/>
              </a:rPr>
              <a:t>AsiSI</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MluI</a:t>
            </a:r>
            <a:endParaRPr lang="en-US" dirty="0">
              <a:latin typeface="Arial" panose="020B0604020202020204" pitchFamily="34" charset="0"/>
              <a:cs typeface="Arial" panose="020B0604020202020204" pitchFamily="34" charset="0"/>
            </a:endParaRPr>
          </a:p>
          <a:p>
            <a:pPr marL="514350" indent="-514350">
              <a:buFont typeface="+mj-lt"/>
              <a:buAutoNum type="arabicPeriod" startAt="4"/>
            </a:pPr>
            <a:r>
              <a:rPr lang="en-US" dirty="0">
                <a:latin typeface="Arial" panose="020B0604020202020204" pitchFamily="34" charset="0"/>
                <a:cs typeface="Arial" panose="020B0604020202020204" pitchFamily="34" charset="0"/>
              </a:rPr>
              <a:t>Ligate with promoters (CMV, EF1a, SV40, PGK, </a:t>
            </a:r>
            <a:r>
              <a:rPr lang="en-US" dirty="0" err="1">
                <a:latin typeface="Arial" panose="020B0604020202020204" pitchFamily="34" charset="0"/>
                <a:cs typeface="Arial" panose="020B0604020202020204" pitchFamily="34" charset="0"/>
              </a:rPr>
              <a:t>UbC</a:t>
            </a:r>
            <a:r>
              <a:rPr lang="en-US" dirty="0">
                <a:latin typeface="Arial" panose="020B0604020202020204" pitchFamily="34" charset="0"/>
                <a:cs typeface="Arial" panose="020B0604020202020204" pitchFamily="34" charset="0"/>
              </a:rPr>
              <a:t>)</a:t>
            </a:r>
          </a:p>
          <a:p>
            <a:pPr marL="514350" indent="-514350">
              <a:buFont typeface="+mj-lt"/>
              <a:buAutoNum type="arabicPeriod" startAt="4"/>
            </a:pPr>
            <a:r>
              <a:rPr lang="en-US" dirty="0">
                <a:latin typeface="Arial" panose="020B0604020202020204" pitchFamily="34" charset="0"/>
                <a:cs typeface="Arial" panose="020B0604020202020204" pitchFamily="34" charset="0"/>
              </a:rPr>
              <a:t>Transform NEB 5-alpha Competent E. coli cells.</a:t>
            </a:r>
          </a:p>
          <a:p>
            <a:pPr marL="514350" indent="-514350">
              <a:buFont typeface="+mj-lt"/>
              <a:buAutoNum type="arabicPeriod" startAt="4"/>
            </a:pPr>
            <a:r>
              <a:rPr lang="en-US" dirty="0">
                <a:latin typeface="Arial" panose="020B0604020202020204" pitchFamily="34" charset="0"/>
                <a:cs typeface="Arial" panose="020B0604020202020204" pitchFamily="34" charset="0"/>
              </a:rPr>
              <a:t>Inoculate and Mini-Prep; final plasmids.</a:t>
            </a:r>
          </a:p>
          <a:p>
            <a:pPr marL="514350" indent="-514350">
              <a:buFont typeface="+mj-lt"/>
              <a:buAutoNum type="arabicPeriod" startAt="4"/>
            </a:pPr>
            <a:r>
              <a:rPr lang="en-US" dirty="0">
                <a:latin typeface="Arial" panose="020B0604020202020204" pitchFamily="34" charset="0"/>
                <a:cs typeface="Arial" panose="020B0604020202020204" pitchFamily="34" charset="0"/>
              </a:rPr>
              <a:t>Integrate final plasmids into HEK293 cells using CRISPR/Cas9 technology.</a:t>
            </a:r>
          </a:p>
        </p:txBody>
      </p:sp>
      <p:pic>
        <p:nvPicPr>
          <p:cNvPr id="5" name="Picture 4">
            <a:extLst>
              <a:ext uri="{FF2B5EF4-FFF2-40B4-BE49-F238E27FC236}">
                <a16:creationId xmlns:a16="http://schemas.microsoft.com/office/drawing/2014/main" id="{876D8F1E-8488-49A6-9B28-E9EFD3FA61DA}"/>
              </a:ext>
            </a:extLst>
          </p:cNvPr>
          <p:cNvPicPr>
            <a:picLocks noChangeAspect="1"/>
          </p:cNvPicPr>
          <p:nvPr/>
        </p:nvPicPr>
        <p:blipFill>
          <a:blip r:embed="rId24"/>
          <a:stretch>
            <a:fillRect/>
          </a:stretch>
        </p:blipFill>
        <p:spPr>
          <a:xfrm>
            <a:off x="33207325" y="6115416"/>
            <a:ext cx="10156825" cy="5138300"/>
          </a:xfrm>
          <a:prstGeom prst="rect">
            <a:avLst/>
          </a:prstGeom>
        </p:spPr>
      </p:pic>
      <p:sp>
        <p:nvSpPr>
          <p:cNvPr id="10" name="Rectangle 9">
            <a:extLst>
              <a:ext uri="{FF2B5EF4-FFF2-40B4-BE49-F238E27FC236}">
                <a16:creationId xmlns:a16="http://schemas.microsoft.com/office/drawing/2014/main" id="{5D4AE42C-AB95-41B2-8C0D-C4D51F3847DD}"/>
              </a:ext>
            </a:extLst>
          </p:cNvPr>
          <p:cNvSpPr/>
          <p:nvPr/>
        </p:nvSpPr>
        <p:spPr>
          <a:xfrm>
            <a:off x="33250582" y="6044331"/>
            <a:ext cx="1009650" cy="513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 Placeholder 12">
            <a:extLst>
              <a:ext uri="{FF2B5EF4-FFF2-40B4-BE49-F238E27FC236}">
                <a16:creationId xmlns:a16="http://schemas.microsoft.com/office/drawing/2014/main" id="{F492B0E2-81FD-4D17-BC92-B24C2CDE4C48}"/>
              </a:ext>
            </a:extLst>
          </p:cNvPr>
          <p:cNvSpPr txBox="1">
            <a:spLocks/>
          </p:cNvSpPr>
          <p:nvPr/>
        </p:nvSpPr>
        <p:spPr>
          <a:xfrm>
            <a:off x="33207321" y="11220927"/>
            <a:ext cx="10156825"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AAVS1 safe-harbor locus integration mechanism </a:t>
            </a:r>
            <a:r>
              <a:rPr lang="en-US" baseline="30000" dirty="0">
                <a:latin typeface="Arial" panose="020B0604020202020204" pitchFamily="34" charset="0"/>
                <a:cs typeface="Arial" panose="020B0604020202020204" pitchFamily="34" charset="0"/>
              </a:rPr>
              <a:t>[2].</a:t>
            </a:r>
          </a:p>
        </p:txBody>
      </p:sp>
      <p:sp>
        <p:nvSpPr>
          <p:cNvPr id="109" name="Text Placeholder 12">
            <a:extLst>
              <a:ext uri="{FF2B5EF4-FFF2-40B4-BE49-F238E27FC236}">
                <a16:creationId xmlns:a16="http://schemas.microsoft.com/office/drawing/2014/main" id="{7812841B-F144-402C-BC61-ECCE0D1A86E8}"/>
              </a:ext>
            </a:extLst>
          </p:cNvPr>
          <p:cNvSpPr txBox="1">
            <a:spLocks/>
          </p:cNvSpPr>
          <p:nvPr/>
        </p:nvSpPr>
        <p:spPr>
          <a:xfrm>
            <a:off x="12763501" y="29186252"/>
            <a:ext cx="2126754"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No Puromycin Added</a:t>
            </a:r>
            <a:endParaRPr lang="en-US" dirty="0">
              <a:latin typeface="Arial" panose="020B0604020202020204" pitchFamily="34" charset="0"/>
              <a:cs typeface="Arial" panose="020B0604020202020204" pitchFamily="34" charset="0"/>
            </a:endParaRPr>
          </a:p>
        </p:txBody>
      </p:sp>
      <p:sp>
        <p:nvSpPr>
          <p:cNvPr id="111" name="Text Placeholder 12">
            <a:extLst>
              <a:ext uri="{FF2B5EF4-FFF2-40B4-BE49-F238E27FC236}">
                <a16:creationId xmlns:a16="http://schemas.microsoft.com/office/drawing/2014/main" id="{57E279D0-9BFB-45F2-A513-76DBDA465879}"/>
              </a:ext>
            </a:extLst>
          </p:cNvPr>
          <p:cNvSpPr txBox="1">
            <a:spLocks/>
          </p:cNvSpPr>
          <p:nvPr/>
        </p:nvSpPr>
        <p:spPr>
          <a:xfrm>
            <a:off x="22202510" y="29341360"/>
            <a:ext cx="2097087" cy="130802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Puromycin</a:t>
            </a:r>
          </a:p>
          <a:p>
            <a:pPr algn="ctr"/>
            <a:r>
              <a:rPr lang="en-US" b="1" dirty="0">
                <a:latin typeface="Arial" panose="020B0604020202020204" pitchFamily="34" charset="0"/>
                <a:cs typeface="Arial" panose="020B0604020202020204" pitchFamily="34" charset="0"/>
              </a:rPr>
              <a:t>Added</a:t>
            </a:r>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5316220-5E99-471B-ABDC-9FF5A53EEB23}"/>
              </a:ext>
            </a:extLst>
          </p:cNvPr>
          <p:cNvPicPr>
            <a:picLocks noChangeAspect="1"/>
          </p:cNvPicPr>
          <p:nvPr/>
        </p:nvPicPr>
        <p:blipFill>
          <a:blip r:embed="rId25"/>
          <a:stretch>
            <a:fillRect/>
          </a:stretch>
        </p:blipFill>
        <p:spPr>
          <a:xfrm>
            <a:off x="14890255" y="28307630"/>
            <a:ext cx="5792084" cy="3646868"/>
          </a:xfrm>
          <a:prstGeom prst="rect">
            <a:avLst/>
          </a:prstGeom>
        </p:spPr>
      </p:pic>
      <p:pic>
        <p:nvPicPr>
          <p:cNvPr id="23" name="Picture 22">
            <a:extLst>
              <a:ext uri="{FF2B5EF4-FFF2-40B4-BE49-F238E27FC236}">
                <a16:creationId xmlns:a16="http://schemas.microsoft.com/office/drawing/2014/main" id="{BA8AA6B2-970D-4A3D-B21D-5477881BBD93}"/>
              </a:ext>
            </a:extLst>
          </p:cNvPr>
          <p:cNvPicPr>
            <a:picLocks noChangeAspect="1"/>
          </p:cNvPicPr>
          <p:nvPr/>
        </p:nvPicPr>
        <p:blipFill>
          <a:blip r:embed="rId26"/>
          <a:stretch>
            <a:fillRect/>
          </a:stretch>
        </p:blipFill>
        <p:spPr>
          <a:xfrm>
            <a:off x="24301773" y="28307630"/>
            <a:ext cx="5792085" cy="3646868"/>
          </a:xfrm>
          <a:prstGeom prst="rect">
            <a:avLst/>
          </a:prstGeom>
        </p:spPr>
      </p:pic>
      <p:pic>
        <p:nvPicPr>
          <p:cNvPr id="24" name="Picture 23">
            <a:extLst>
              <a:ext uri="{FF2B5EF4-FFF2-40B4-BE49-F238E27FC236}">
                <a16:creationId xmlns:a16="http://schemas.microsoft.com/office/drawing/2014/main" id="{91B05A80-6B10-434A-B0FE-5C940369D39F}"/>
              </a:ext>
            </a:extLst>
          </p:cNvPr>
          <p:cNvPicPr>
            <a:picLocks noChangeAspect="1"/>
          </p:cNvPicPr>
          <p:nvPr/>
        </p:nvPicPr>
        <p:blipFill rotWithShape="1">
          <a:blip r:embed="rId27"/>
          <a:srcRect l="5817"/>
          <a:stretch/>
        </p:blipFill>
        <p:spPr>
          <a:xfrm>
            <a:off x="35009152" y="12032148"/>
            <a:ext cx="6550135" cy="5009671"/>
          </a:xfrm>
          <a:prstGeom prst="rect">
            <a:avLst/>
          </a:prstGeom>
        </p:spPr>
      </p:pic>
      <p:sp>
        <p:nvSpPr>
          <p:cNvPr id="115" name="Text Placeholder 12">
            <a:extLst>
              <a:ext uri="{FF2B5EF4-FFF2-40B4-BE49-F238E27FC236}">
                <a16:creationId xmlns:a16="http://schemas.microsoft.com/office/drawing/2014/main" id="{2180453B-A9F4-479E-ABCB-F5911C6C85EA}"/>
              </a:ext>
            </a:extLst>
          </p:cNvPr>
          <p:cNvSpPr txBox="1">
            <a:spLocks/>
          </p:cNvSpPr>
          <p:nvPr/>
        </p:nvSpPr>
        <p:spPr>
          <a:xfrm>
            <a:off x="33185097" y="16965420"/>
            <a:ext cx="10156825"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rebuchet MS" pitchFamily="34" charset="0"/>
                <a:ea typeface="+mn-ea"/>
                <a:cs typeface="+mn-cs"/>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Promoter replacement plasmid </a:t>
            </a:r>
            <a:r>
              <a:rPr lang="en-US" dirty="0">
                <a:latin typeface="Arial" panose="020B0604020202020204" pitchFamily="34" charset="0"/>
                <a:cs typeface="Arial" panose="020B0604020202020204" pitchFamily="34" charset="0"/>
              </a:rPr>
              <a:t>t</a:t>
            </a:r>
            <a:r>
              <a:rPr lang="en-US">
                <a:latin typeface="Arial" panose="020B0604020202020204" pitchFamily="34" charset="0"/>
                <a:cs typeface="Arial" panose="020B0604020202020204" pitchFamily="34" charset="0"/>
              </a:rPr>
              <a:t>emplate with genes of interest </a:t>
            </a:r>
            <a:r>
              <a:rPr lang="en-US" dirty="0">
                <a:latin typeface="Arial" panose="020B0604020202020204" pitchFamily="34" charset="0"/>
                <a:cs typeface="Arial" panose="020B0604020202020204" pitchFamily="34" charset="0"/>
              </a:rPr>
              <a:t>(highlighted region).</a:t>
            </a:r>
            <a:endParaRPr lang="en-US"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940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a225af338bf123f4de14523c626e49534c4ee"/>
</p:tagLst>
</file>

<file path=ppt/theme/theme1.xml><?xml version="1.0" encoding="utf-8"?>
<a:theme xmlns:a="http://schemas.openxmlformats.org/drawingml/2006/main" name="PosterPresentations.com-36x48_Trifold_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PosterPresentations.com-36x48_Trifold_Template-V2b</Template>
  <TotalTime>1881</TotalTime>
  <Words>850</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PosterPresentations.com-36x48_Trifold_Template-V2b</vt:lpstr>
      <vt:lpstr>Tracking cultured cell growth time using synthetic gene circuits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John Nguyen</cp:lastModifiedBy>
  <cp:revision>148</cp:revision>
  <dcterms:created xsi:type="dcterms:W3CDTF">2011-04-21T17:06:52Z</dcterms:created>
  <dcterms:modified xsi:type="dcterms:W3CDTF">2021-05-04T20:13:04Z</dcterms:modified>
</cp:coreProperties>
</file>